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 id="2147483678" r:id="rId4"/>
    <p:sldMasterId id="2147483664" r:id="rId5"/>
    <p:sldMasterId id="2147483676" r:id="rId6"/>
  </p:sldMasterIdLst>
  <p:sldIdLst>
    <p:sldId id="297" r:id="rId7"/>
    <p:sldId id="257" r:id="rId8"/>
    <p:sldId id="264" r:id="rId9"/>
    <p:sldId id="296" r:id="rId10"/>
    <p:sldId id="269" r:id="rId11"/>
    <p:sldId id="270" r:id="rId12"/>
    <p:sldId id="271" r:id="rId13"/>
    <p:sldId id="272" r:id="rId14"/>
    <p:sldId id="294" r:id="rId15"/>
    <p:sldId id="298" r:id="rId16"/>
    <p:sldId id="299" r:id="rId17"/>
    <p:sldId id="295"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262" r:id="rId43"/>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253"/>
    <a:srgbClr val="ED4141"/>
    <a:srgbClr val="8027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2718D-0196-4C46-AE7E-BA3C1FC75E03}" v="11" dt="2025-06-19T14:37:10.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37B34-0421-4999-A8BD-570722F34915}"/>
              </a:ext>
            </a:extLst>
          </p:cNvPr>
          <p:cNvSpPr>
            <a:spLocks noGrp="1"/>
          </p:cNvSpPr>
          <p:nvPr>
            <p:ph type="title" hasCustomPrompt="1"/>
          </p:nvPr>
        </p:nvSpPr>
        <p:spPr>
          <a:xfrm>
            <a:off x="682924" y="1273297"/>
            <a:ext cx="6295768" cy="1139814"/>
          </a:xfrm>
        </p:spPr>
        <p:txBody>
          <a:bodyPr/>
          <a:lstStyle>
            <a:lvl1pPr>
              <a:defRPr>
                <a:latin typeface="+mn-lt"/>
              </a:defRPr>
            </a:lvl1pPr>
          </a:lstStyle>
          <a:p>
            <a:r>
              <a:rPr lang="es-CO" dirty="0"/>
              <a:t>Título</a:t>
            </a:r>
            <a:endParaRPr lang="es-US" dirty="0"/>
          </a:p>
        </p:txBody>
      </p:sp>
      <p:sp>
        <p:nvSpPr>
          <p:cNvPr id="3" name="Marcador de contenido 2">
            <a:extLst>
              <a:ext uri="{FF2B5EF4-FFF2-40B4-BE49-F238E27FC236}">
                <a16:creationId xmlns:a16="http://schemas.microsoft.com/office/drawing/2014/main" id="{5C0B1FCC-38CA-4E6B-87FB-4525104416CA}"/>
              </a:ext>
            </a:extLst>
          </p:cNvPr>
          <p:cNvSpPr>
            <a:spLocks noGrp="1"/>
          </p:cNvSpPr>
          <p:nvPr>
            <p:ph idx="1"/>
          </p:nvPr>
        </p:nvSpPr>
        <p:spPr>
          <a:xfrm>
            <a:off x="907213" y="3429000"/>
            <a:ext cx="6448168" cy="1732077"/>
          </a:xfrm>
          <a:prstGeom prst="rect">
            <a:avLst/>
          </a:prstGeom>
        </p:spPr>
        <p:txBody>
          <a:bodyPr/>
          <a:lstStyle>
            <a:lvl1pPr marL="0" indent="0">
              <a:buNone/>
              <a:defRPr b="1">
                <a:ln>
                  <a:solidFill>
                    <a:schemeClr val="tx2"/>
                  </a:solidFill>
                </a:ln>
                <a:solidFill>
                  <a:schemeClr val="tx2"/>
                </a:solidFill>
                <a:latin typeface="+mn-lt"/>
              </a:defRPr>
            </a:lvl1pPr>
            <a:lvl2pPr marL="342891" indent="0">
              <a:buNone/>
              <a:defRPr/>
            </a:lvl2pPr>
            <a:lvl3pPr marL="685783" indent="0">
              <a:buNone/>
              <a:defRPr/>
            </a:lvl3pPr>
            <a:lvl4pPr marL="1028674" indent="0">
              <a:buNone/>
              <a:defRPr/>
            </a:lvl4pPr>
            <a:lvl5pPr marL="1371566" indent="0">
              <a:buNone/>
              <a:defRPr/>
            </a:lvl5pPr>
          </a:lstStyle>
          <a:p>
            <a:pPr lvl="0"/>
            <a:r>
              <a:rPr lang="es-ES"/>
              <a:t>Haga clic para modificar los estilos de texto del patrón</a:t>
            </a:r>
          </a:p>
        </p:txBody>
      </p:sp>
    </p:spTree>
    <p:extLst>
      <p:ext uri="{BB962C8B-B14F-4D97-AF65-F5344CB8AC3E}">
        <p14:creationId xmlns:p14="http://schemas.microsoft.com/office/powerpoint/2010/main" val="364207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8E391-18ED-4995-A846-4708D53B93FD}"/>
              </a:ext>
            </a:extLst>
          </p:cNvPr>
          <p:cNvSpPr>
            <a:spLocks noGrp="1"/>
          </p:cNvSpPr>
          <p:nvPr>
            <p:ph type="title"/>
          </p:nvPr>
        </p:nvSpPr>
        <p:spPr>
          <a:xfrm>
            <a:off x="839788" y="457200"/>
            <a:ext cx="3932237" cy="1600200"/>
          </a:xfrm>
        </p:spPr>
        <p:txBody>
          <a:bodyPr anchor="b"/>
          <a:lstStyle>
            <a:lvl1pPr>
              <a:defRPr sz="24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080FDEC8-D0D0-412A-9839-07D33E1F8EEF}"/>
              </a:ext>
            </a:extLst>
          </p:cNvPr>
          <p:cNvSpPr>
            <a:spLocks noGrp="1"/>
          </p:cNvSpPr>
          <p:nvPr>
            <p:ph type="pic" idx="1"/>
          </p:nvPr>
        </p:nvSpPr>
        <p:spPr>
          <a:xfrm>
            <a:off x="5183188" y="98743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s-US" dirty="0"/>
          </a:p>
        </p:txBody>
      </p:sp>
      <p:sp>
        <p:nvSpPr>
          <p:cNvPr id="4" name="Marcador de texto 3">
            <a:extLst>
              <a:ext uri="{FF2B5EF4-FFF2-40B4-BE49-F238E27FC236}">
                <a16:creationId xmlns:a16="http://schemas.microsoft.com/office/drawing/2014/main" id="{1090E3D0-078F-45FC-8A23-D79273A6CCF7}"/>
              </a:ext>
            </a:extLst>
          </p:cNvPr>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MX" dirty="0"/>
              <a:t>Haga clic para modificar los estilos de texto del patrón</a:t>
            </a:r>
          </a:p>
        </p:txBody>
      </p:sp>
      <p:sp>
        <p:nvSpPr>
          <p:cNvPr id="5" name="Marcador de fecha 4">
            <a:extLst>
              <a:ext uri="{FF2B5EF4-FFF2-40B4-BE49-F238E27FC236}">
                <a16:creationId xmlns:a16="http://schemas.microsoft.com/office/drawing/2014/main" id="{2DA87186-95C4-41AA-B0AC-1C38B37CB7CA}"/>
              </a:ext>
            </a:extLst>
          </p:cNvPr>
          <p:cNvSpPr>
            <a:spLocks noGrp="1"/>
          </p:cNvSpPr>
          <p:nvPr>
            <p:ph type="dt" sz="half" idx="10"/>
          </p:nvPr>
        </p:nvSpPr>
        <p:spPr>
          <a:xfrm>
            <a:off x="8382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6" name="Marcador de pie de página 5">
            <a:extLst>
              <a:ext uri="{FF2B5EF4-FFF2-40B4-BE49-F238E27FC236}">
                <a16:creationId xmlns:a16="http://schemas.microsoft.com/office/drawing/2014/main" id="{AF0F3207-6088-4B85-8DDD-9B3171FF563A}"/>
              </a:ext>
            </a:extLst>
          </p:cNvPr>
          <p:cNvSpPr>
            <a:spLocks noGrp="1"/>
          </p:cNvSpPr>
          <p:nvPr>
            <p:ph type="ftr" sz="quarter" idx="11"/>
          </p:nvPr>
        </p:nvSpPr>
        <p:spPr>
          <a:xfrm>
            <a:off x="4038600" y="6356356"/>
            <a:ext cx="4114800" cy="365125"/>
          </a:xfrm>
          <a:prstGeom prst="rect">
            <a:avLst/>
          </a:prstGeom>
        </p:spPr>
        <p:txBody>
          <a:bodyPr/>
          <a:lstStyle>
            <a:lvl1pPr>
              <a:defRPr sz="1051">
                <a:solidFill>
                  <a:srgbClr val="802721"/>
                </a:solidFill>
                <a:latin typeface="Montserrat" panose="00000500000000000000" pitchFamily="2" charset="0"/>
              </a:defRPr>
            </a:lvl1pPr>
          </a:lstStyle>
          <a:p>
            <a:endParaRPr lang="es-US"/>
          </a:p>
        </p:txBody>
      </p:sp>
      <p:sp>
        <p:nvSpPr>
          <p:cNvPr id="7" name="Marcador de número de diapositiva 6">
            <a:extLst>
              <a:ext uri="{FF2B5EF4-FFF2-40B4-BE49-F238E27FC236}">
                <a16:creationId xmlns:a16="http://schemas.microsoft.com/office/drawing/2014/main" id="{E2D777B0-9D01-43EA-B595-5C4EE3410E2E}"/>
              </a:ext>
            </a:extLst>
          </p:cNvPr>
          <p:cNvSpPr>
            <a:spLocks noGrp="1"/>
          </p:cNvSpPr>
          <p:nvPr>
            <p:ph type="sldNum" sz="quarter" idx="12"/>
          </p:nvPr>
        </p:nvSpPr>
        <p:spPr>
          <a:xfrm>
            <a:off x="86106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345388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atin typeface="Arial Narrow" panose="020B060602020203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28D04E73-B9FA-413C-9156-A6D837FBAA01}" type="datetimeFigureOut">
              <a:rPr lang="en-US" smtClean="0"/>
              <a:t>8/15/2025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115421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8D04E73-B9FA-413C-9156-A6D837FBAA01}" type="datetimeFigureOut">
              <a:rPr lang="en-US" smtClean="0"/>
              <a:t>8/15/2025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3280979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4"/>
            <a:ext cx="10515600" cy="2852737"/>
          </a:xfrm>
        </p:spPr>
        <p:txBody>
          <a:bodyPr anchor="b"/>
          <a:lstStyle>
            <a:lvl1pPr>
              <a:defRPr sz="45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s-ES" dirty="0"/>
              <a:t>Editar el estilo de texto del patrón</a:t>
            </a:r>
          </a:p>
        </p:txBody>
      </p:sp>
      <p:sp>
        <p:nvSpPr>
          <p:cNvPr id="4" name="Marcador de fecha 3"/>
          <p:cNvSpPr>
            <a:spLocks noGrp="1"/>
          </p:cNvSpPr>
          <p:nvPr>
            <p:ph type="dt" sz="half" idx="10"/>
          </p:nvPr>
        </p:nvSpPr>
        <p:spPr/>
        <p:txBody>
          <a:bodyPr/>
          <a:lstStyle/>
          <a:p>
            <a:fld id="{28D04E73-B9FA-413C-9156-A6D837FBAA01}" type="datetimeFigureOut">
              <a:rPr lang="en-US" smtClean="0"/>
              <a:t>8/15/2025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319192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28D04E73-B9FA-413C-9156-A6D837FBAA01}" type="datetimeFigureOut">
              <a:rPr lang="en-US" smtClean="0"/>
              <a:t>8/15/2025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167285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28D04E73-B9FA-413C-9156-A6D837FBAA01}" type="datetimeFigureOut">
              <a:rPr lang="en-US" smtClean="0"/>
              <a:t>8/15/2025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419724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para modificar el estilo </a:t>
            </a:r>
            <a:r>
              <a:rPr lang="es-ES" dirty="0" err="1"/>
              <a:t>dclice</a:t>
            </a:r>
            <a:r>
              <a:rPr lang="es-ES" dirty="0"/>
              <a:t> título del patrón</a:t>
            </a:r>
            <a:endParaRPr lang="en-US" dirty="0"/>
          </a:p>
        </p:txBody>
      </p:sp>
      <p:sp>
        <p:nvSpPr>
          <p:cNvPr id="3" name="Marcador de fecha 2"/>
          <p:cNvSpPr>
            <a:spLocks noGrp="1"/>
          </p:cNvSpPr>
          <p:nvPr>
            <p:ph type="dt" sz="half" idx="10"/>
          </p:nvPr>
        </p:nvSpPr>
        <p:spPr/>
        <p:txBody>
          <a:bodyPr/>
          <a:lstStyle/>
          <a:p>
            <a:fld id="{28D04E73-B9FA-413C-9156-A6D837FBAA01}" type="datetimeFigureOut">
              <a:rPr lang="en-US" smtClean="0"/>
              <a:t>8/15/2025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2961901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8D04E73-B9FA-413C-9156-A6D837FBAA01}" type="datetimeFigureOut">
              <a:rPr lang="en-US" smtClean="0"/>
              <a:t>8/15/2025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2545387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Editar el estilo de texto del patrón</a:t>
            </a:r>
          </a:p>
        </p:txBody>
      </p:sp>
      <p:sp>
        <p:nvSpPr>
          <p:cNvPr id="5" name="Marcador de fecha 4"/>
          <p:cNvSpPr>
            <a:spLocks noGrp="1"/>
          </p:cNvSpPr>
          <p:nvPr>
            <p:ph type="dt" sz="half" idx="10"/>
          </p:nvPr>
        </p:nvSpPr>
        <p:spPr/>
        <p:txBody>
          <a:bodyPr/>
          <a:lstStyle/>
          <a:p>
            <a:fld id="{28D04E73-B9FA-413C-9156-A6D837FBAA01}" type="datetimeFigureOut">
              <a:rPr lang="en-US" smtClean="0"/>
              <a:t>8/15/2025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399769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3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Editar el estilo de texto del patrón</a:t>
            </a:r>
          </a:p>
        </p:txBody>
      </p:sp>
      <p:sp>
        <p:nvSpPr>
          <p:cNvPr id="5" name="Marcador de fecha 4"/>
          <p:cNvSpPr>
            <a:spLocks noGrp="1"/>
          </p:cNvSpPr>
          <p:nvPr>
            <p:ph type="dt" sz="half" idx="10"/>
          </p:nvPr>
        </p:nvSpPr>
        <p:spPr/>
        <p:txBody>
          <a:bodyPr/>
          <a:lstStyle/>
          <a:p>
            <a:fld id="{28D04E73-B9FA-413C-9156-A6D837FBAA01}" type="datetimeFigureOut">
              <a:rPr lang="en-US" smtClean="0"/>
              <a:t>8/15/2025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149120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2992BC-8FF6-4335-892E-9D0A6754D445}"/>
              </a:ext>
            </a:extLst>
          </p:cNvPr>
          <p:cNvSpPr>
            <a:spLocks noGrp="1"/>
          </p:cNvSpPr>
          <p:nvPr>
            <p:ph type="ctrTitle" hasCustomPrompt="1"/>
          </p:nvPr>
        </p:nvSpPr>
        <p:spPr>
          <a:xfrm>
            <a:off x="1222311" y="2661105"/>
            <a:ext cx="9144000" cy="2387600"/>
          </a:xfrm>
        </p:spPr>
        <p:txBody>
          <a:bodyPr anchor="b"/>
          <a:lstStyle>
            <a:lvl1pPr algn="l">
              <a:defRPr sz="10350"/>
            </a:lvl1pPr>
          </a:lstStyle>
          <a:p>
            <a:r>
              <a:rPr lang="es-MX" dirty="0"/>
              <a:t>#</a:t>
            </a:r>
            <a:endParaRPr lang="es-US" dirty="0"/>
          </a:p>
        </p:txBody>
      </p:sp>
      <p:sp>
        <p:nvSpPr>
          <p:cNvPr id="3" name="Subtítulo 2">
            <a:extLst>
              <a:ext uri="{FF2B5EF4-FFF2-40B4-BE49-F238E27FC236}">
                <a16:creationId xmlns:a16="http://schemas.microsoft.com/office/drawing/2014/main" id="{1336C4B5-6F33-43C8-82FA-5B336E48A8DF}"/>
              </a:ext>
            </a:extLst>
          </p:cNvPr>
          <p:cNvSpPr>
            <a:spLocks noGrp="1"/>
          </p:cNvSpPr>
          <p:nvPr>
            <p:ph type="subTitle" idx="1"/>
          </p:nvPr>
        </p:nvSpPr>
        <p:spPr>
          <a:xfrm>
            <a:off x="1222309" y="5048711"/>
            <a:ext cx="8759891" cy="857573"/>
          </a:xfrm>
        </p:spPr>
        <p:txBody>
          <a:bodyPr/>
          <a:lstStyle>
            <a:lvl1pPr marL="0" indent="0" algn="l">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s-MX" dirty="0"/>
              <a:t>Haz clic para editar el estilo de subtítulo del patrón</a:t>
            </a:r>
            <a:endParaRPr lang="es-US" dirty="0"/>
          </a:p>
        </p:txBody>
      </p:sp>
    </p:spTree>
    <p:extLst>
      <p:ext uri="{BB962C8B-B14F-4D97-AF65-F5344CB8AC3E}">
        <p14:creationId xmlns:p14="http://schemas.microsoft.com/office/powerpoint/2010/main" val="480329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8D04E73-B9FA-413C-9156-A6D837FBAA01}" type="datetimeFigureOut">
              <a:rPr lang="en-US" smtClean="0"/>
              <a:t>8/15/2025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1524586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3"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8D04E73-B9FA-413C-9156-A6D837FBAA01}" type="datetimeFigureOut">
              <a:rPr lang="en-US" smtClean="0"/>
              <a:t>8/15/2025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7DE2DDA-A88E-4644-BFD8-B4A6AB77ABED}" type="slidenum">
              <a:rPr lang="en-US" smtClean="0"/>
              <a:t>‹Nº›</a:t>
            </a:fld>
            <a:endParaRPr lang="en-US"/>
          </a:p>
        </p:txBody>
      </p:sp>
    </p:spTree>
    <p:extLst>
      <p:ext uri="{BB962C8B-B14F-4D97-AF65-F5344CB8AC3E}">
        <p14:creationId xmlns:p14="http://schemas.microsoft.com/office/powerpoint/2010/main" val="374377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97326-1D3C-47B8-B17C-AC984352A28C}"/>
              </a:ext>
            </a:extLst>
          </p:cNvPr>
          <p:cNvSpPr>
            <a:spLocks noGrp="1"/>
          </p:cNvSpPr>
          <p:nvPr>
            <p:ph type="ctrTitle"/>
          </p:nvPr>
        </p:nvSpPr>
        <p:spPr>
          <a:xfrm>
            <a:off x="1524000" y="1122363"/>
            <a:ext cx="9144000" cy="2387600"/>
          </a:xfrm>
        </p:spPr>
        <p:txBody>
          <a:bodyPr anchor="b"/>
          <a:lstStyle>
            <a:lvl1pPr algn="ctr">
              <a:defRPr sz="4500"/>
            </a:lvl1pPr>
          </a:lstStyle>
          <a:p>
            <a:r>
              <a:rPr lang="es-MX" dirty="0"/>
              <a:t>Haz clic para modificar el estilo de título del patrón</a:t>
            </a:r>
            <a:endParaRPr lang="es-US" dirty="0"/>
          </a:p>
        </p:txBody>
      </p:sp>
      <p:sp>
        <p:nvSpPr>
          <p:cNvPr id="3" name="Subtítulo 2">
            <a:extLst>
              <a:ext uri="{FF2B5EF4-FFF2-40B4-BE49-F238E27FC236}">
                <a16:creationId xmlns:a16="http://schemas.microsoft.com/office/drawing/2014/main" id="{F624C2BD-7CA2-46B6-A3B4-6CF85E7B3636}"/>
              </a:ext>
            </a:extLst>
          </p:cNvPr>
          <p:cNvSpPr>
            <a:spLocks noGrp="1"/>
          </p:cNvSpPr>
          <p:nvPr>
            <p:ph type="subTitle" idx="1"/>
          </p:nvPr>
        </p:nvSpPr>
        <p:spPr>
          <a:xfrm>
            <a:off x="1524000" y="3602038"/>
            <a:ext cx="9144000" cy="1655762"/>
          </a:xfrm>
        </p:spPr>
        <p:txBody>
          <a:bodyPr>
            <a:normAutofit/>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s-MX" dirty="0"/>
              <a:t>Haz clic para editar el estilo de subtítulo del patrón</a:t>
            </a:r>
            <a:endParaRPr lang="es-US" dirty="0"/>
          </a:p>
        </p:txBody>
      </p:sp>
      <p:sp>
        <p:nvSpPr>
          <p:cNvPr id="4" name="Marcador de fecha 3">
            <a:extLst>
              <a:ext uri="{FF2B5EF4-FFF2-40B4-BE49-F238E27FC236}">
                <a16:creationId xmlns:a16="http://schemas.microsoft.com/office/drawing/2014/main" id="{A39EC9BC-DB54-439A-9645-5CEFF172C082}"/>
              </a:ext>
            </a:extLst>
          </p:cNvPr>
          <p:cNvSpPr>
            <a:spLocks noGrp="1"/>
          </p:cNvSpPr>
          <p:nvPr>
            <p:ph type="dt" sz="half" idx="10"/>
          </p:nvPr>
        </p:nvSpPr>
        <p:spPr>
          <a:xfrm>
            <a:off x="838200" y="6356356"/>
            <a:ext cx="2743200" cy="365125"/>
          </a:xfrm>
          <a:prstGeom prst="rect">
            <a:avLst/>
          </a:prstGeom>
        </p:spPr>
        <p:txBody>
          <a:bodyPr/>
          <a:lstStyle>
            <a:lvl1pPr>
              <a:defRPr sz="1051">
                <a:solidFill>
                  <a:schemeClr val="bg1"/>
                </a:solidFill>
                <a:latin typeface="Arial" panose="020B0604020202020204" pitchFamily="34" charset="0"/>
                <a:cs typeface="Arial" panose="020B0604020202020204" pitchFamily="34" charset="0"/>
              </a:defRPr>
            </a:lvl1pPr>
          </a:lstStyle>
          <a:p>
            <a:fld id="{F508FDBF-235E-4CBF-904C-D30B7C7A4073}" type="datetimeFigureOut">
              <a:rPr lang="es-US" smtClean="0"/>
              <a:pPr/>
              <a:t>8/15/2025</a:t>
            </a:fld>
            <a:endParaRPr lang="es-US" dirty="0"/>
          </a:p>
        </p:txBody>
      </p:sp>
      <p:sp>
        <p:nvSpPr>
          <p:cNvPr id="5" name="Marcador de pie de página 4">
            <a:extLst>
              <a:ext uri="{FF2B5EF4-FFF2-40B4-BE49-F238E27FC236}">
                <a16:creationId xmlns:a16="http://schemas.microsoft.com/office/drawing/2014/main" id="{21FF1F64-E4E3-42CC-8D94-786FC9B4C039}"/>
              </a:ext>
            </a:extLst>
          </p:cNvPr>
          <p:cNvSpPr>
            <a:spLocks noGrp="1"/>
          </p:cNvSpPr>
          <p:nvPr>
            <p:ph type="ftr" sz="quarter" idx="11"/>
          </p:nvPr>
        </p:nvSpPr>
        <p:spPr>
          <a:xfrm>
            <a:off x="4038600" y="6356356"/>
            <a:ext cx="4114800" cy="365125"/>
          </a:xfrm>
          <a:prstGeom prst="rect">
            <a:avLst/>
          </a:prstGeom>
        </p:spPr>
        <p:txBody>
          <a:bodyPr/>
          <a:lstStyle>
            <a:lvl1pPr>
              <a:defRPr sz="1051">
                <a:solidFill>
                  <a:schemeClr val="bg1"/>
                </a:solidFill>
                <a:latin typeface="Arial" panose="020B0604020202020204" pitchFamily="34" charset="0"/>
                <a:cs typeface="Arial" panose="020B0604020202020204" pitchFamily="34" charset="0"/>
              </a:defRPr>
            </a:lvl1pPr>
          </a:lstStyle>
          <a:p>
            <a:endParaRPr lang="es-US" dirty="0"/>
          </a:p>
        </p:txBody>
      </p:sp>
      <p:sp>
        <p:nvSpPr>
          <p:cNvPr id="6" name="Marcador de número de diapositiva 5">
            <a:extLst>
              <a:ext uri="{FF2B5EF4-FFF2-40B4-BE49-F238E27FC236}">
                <a16:creationId xmlns:a16="http://schemas.microsoft.com/office/drawing/2014/main" id="{7DA7834E-1DEC-47EA-B494-1A29666244BC}"/>
              </a:ext>
            </a:extLst>
          </p:cNvPr>
          <p:cNvSpPr>
            <a:spLocks noGrp="1"/>
          </p:cNvSpPr>
          <p:nvPr>
            <p:ph type="sldNum" sz="quarter" idx="12"/>
          </p:nvPr>
        </p:nvSpPr>
        <p:spPr>
          <a:xfrm>
            <a:off x="8610600" y="6356356"/>
            <a:ext cx="2743200" cy="365125"/>
          </a:xfrm>
          <a:prstGeom prst="rect">
            <a:avLst/>
          </a:prstGeom>
        </p:spPr>
        <p:txBody>
          <a:bodyPr/>
          <a:lstStyle>
            <a:lvl1pPr>
              <a:defRPr sz="1051">
                <a:solidFill>
                  <a:schemeClr val="bg1"/>
                </a:solidFill>
                <a:latin typeface="Arial" panose="020B0604020202020204" pitchFamily="34" charset="0"/>
                <a:cs typeface="Arial" panose="020B0604020202020204" pitchFamily="34" charset="0"/>
              </a:defRPr>
            </a:lvl1pPr>
          </a:lstStyle>
          <a:p>
            <a:fld id="{F6B0DF2B-7DB4-45D3-AF8E-5CD005F9CA26}" type="slidenum">
              <a:rPr lang="es-US" smtClean="0"/>
              <a:pPr/>
              <a:t>‹Nº›</a:t>
            </a:fld>
            <a:endParaRPr lang="es-US" dirty="0"/>
          </a:p>
        </p:txBody>
      </p:sp>
    </p:spTree>
    <p:extLst>
      <p:ext uri="{BB962C8B-B14F-4D97-AF65-F5344CB8AC3E}">
        <p14:creationId xmlns:p14="http://schemas.microsoft.com/office/powerpoint/2010/main" val="1924801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17EB7-C99E-4AC6-80A3-8C2954C81642}"/>
              </a:ext>
            </a:extLst>
          </p:cNvPr>
          <p:cNvSpPr>
            <a:spLocks noGrp="1"/>
          </p:cNvSpPr>
          <p:nvPr>
            <p:ph type="title"/>
          </p:nvPr>
        </p:nvSpPr>
        <p:spPr/>
        <p:txBody>
          <a:bodyPr/>
          <a:lstStyle/>
          <a:p>
            <a:r>
              <a:rPr lang="es-MX" dirty="0"/>
              <a:t>Haz clic para modificar el estilo de título del patrón</a:t>
            </a:r>
            <a:endParaRPr lang="es-US" dirty="0"/>
          </a:p>
        </p:txBody>
      </p:sp>
      <p:sp>
        <p:nvSpPr>
          <p:cNvPr id="3" name="Marcador de contenido 2">
            <a:extLst>
              <a:ext uri="{FF2B5EF4-FFF2-40B4-BE49-F238E27FC236}">
                <a16:creationId xmlns:a16="http://schemas.microsoft.com/office/drawing/2014/main" id="{1E2AD6EB-8828-4F5C-9FA5-6B1B0D1D4A98}"/>
              </a:ext>
            </a:extLst>
          </p:cNvPr>
          <p:cNvSpPr>
            <a:spLocks noGrp="1"/>
          </p:cNvSpPr>
          <p:nvPr>
            <p:ph idx="1"/>
          </p:nvPr>
        </p:nvSpPr>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US" dirty="0"/>
          </a:p>
        </p:txBody>
      </p:sp>
      <p:sp>
        <p:nvSpPr>
          <p:cNvPr id="4" name="Marcador de fecha 3">
            <a:extLst>
              <a:ext uri="{FF2B5EF4-FFF2-40B4-BE49-F238E27FC236}">
                <a16:creationId xmlns:a16="http://schemas.microsoft.com/office/drawing/2014/main" id="{C3BB422A-C4D4-4C29-AB33-016D66FDCAC2}"/>
              </a:ext>
            </a:extLst>
          </p:cNvPr>
          <p:cNvSpPr>
            <a:spLocks noGrp="1"/>
          </p:cNvSpPr>
          <p:nvPr>
            <p:ph type="dt" sz="half" idx="10"/>
          </p:nvPr>
        </p:nvSpPr>
        <p:spPr>
          <a:xfrm>
            <a:off x="8382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508FDBF-235E-4CBF-904C-D30B7C7A4073}" type="datetimeFigureOut">
              <a:rPr lang="es-US" smtClean="0"/>
              <a:pPr/>
              <a:t>8/15/2025</a:t>
            </a:fld>
            <a:endParaRPr lang="es-US" dirty="0"/>
          </a:p>
        </p:txBody>
      </p:sp>
      <p:sp>
        <p:nvSpPr>
          <p:cNvPr id="5" name="Marcador de pie de página 4">
            <a:extLst>
              <a:ext uri="{FF2B5EF4-FFF2-40B4-BE49-F238E27FC236}">
                <a16:creationId xmlns:a16="http://schemas.microsoft.com/office/drawing/2014/main" id="{B4FB0A5F-9064-452D-B93E-27D00FEDA84C}"/>
              </a:ext>
            </a:extLst>
          </p:cNvPr>
          <p:cNvSpPr>
            <a:spLocks noGrp="1"/>
          </p:cNvSpPr>
          <p:nvPr>
            <p:ph type="ftr" sz="quarter" idx="11"/>
          </p:nvPr>
        </p:nvSpPr>
        <p:spPr>
          <a:xfrm>
            <a:off x="4038600" y="6356356"/>
            <a:ext cx="4114800" cy="365125"/>
          </a:xfrm>
          <a:prstGeom prst="rect">
            <a:avLst/>
          </a:prstGeom>
        </p:spPr>
        <p:txBody>
          <a:bodyPr/>
          <a:lstStyle>
            <a:lvl1pPr>
              <a:defRPr sz="1051">
                <a:solidFill>
                  <a:schemeClr val="bg1"/>
                </a:solidFill>
                <a:latin typeface="Montserrat" panose="00000500000000000000" pitchFamily="2" charset="0"/>
              </a:defRPr>
            </a:lvl1pPr>
          </a:lstStyle>
          <a:p>
            <a:endParaRPr lang="es-US"/>
          </a:p>
        </p:txBody>
      </p:sp>
      <p:sp>
        <p:nvSpPr>
          <p:cNvPr id="6" name="Marcador de número de diapositiva 5">
            <a:extLst>
              <a:ext uri="{FF2B5EF4-FFF2-40B4-BE49-F238E27FC236}">
                <a16:creationId xmlns:a16="http://schemas.microsoft.com/office/drawing/2014/main" id="{2530F870-6A58-48DD-8BEC-EEDB0B64B248}"/>
              </a:ext>
            </a:extLst>
          </p:cNvPr>
          <p:cNvSpPr>
            <a:spLocks noGrp="1"/>
          </p:cNvSpPr>
          <p:nvPr>
            <p:ph type="sldNum" sz="quarter" idx="12"/>
          </p:nvPr>
        </p:nvSpPr>
        <p:spPr>
          <a:xfrm>
            <a:off x="86106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180637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C3B03-3E34-43CD-8A5F-F4A7E20EAA93}"/>
              </a:ext>
            </a:extLst>
          </p:cNvPr>
          <p:cNvSpPr>
            <a:spLocks noGrp="1"/>
          </p:cNvSpPr>
          <p:nvPr>
            <p:ph type="title"/>
          </p:nvPr>
        </p:nvSpPr>
        <p:spPr>
          <a:xfrm>
            <a:off x="831851" y="1709744"/>
            <a:ext cx="10515600" cy="2852737"/>
          </a:xfrm>
        </p:spPr>
        <p:txBody>
          <a:bodyPr anchor="b"/>
          <a:lstStyle>
            <a:lvl1pPr>
              <a:defRPr sz="45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D344E222-F845-4CDF-867B-47BCD628002B}"/>
              </a:ext>
            </a:extLst>
          </p:cNvPr>
          <p:cNvSpPr>
            <a:spLocks noGrp="1"/>
          </p:cNvSpPr>
          <p:nvPr>
            <p:ph type="body" idx="1"/>
          </p:nvPr>
        </p:nvSpPr>
        <p:spPr>
          <a:xfrm>
            <a:off x="831851" y="4589469"/>
            <a:ext cx="10515600" cy="1500187"/>
          </a:xfrm>
        </p:spPr>
        <p:txBody>
          <a:bodyPr/>
          <a:lstStyle>
            <a:lvl1pPr marL="0" indent="0">
              <a:buNone/>
              <a:defRPr sz="1800">
                <a:solidFill>
                  <a:schemeClr val="bg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s-MX" dirty="0"/>
              <a:t>Haga clic para modificar los estilos de texto del patrón</a:t>
            </a:r>
          </a:p>
        </p:txBody>
      </p:sp>
      <p:sp>
        <p:nvSpPr>
          <p:cNvPr id="4" name="Marcador de fecha 3">
            <a:extLst>
              <a:ext uri="{FF2B5EF4-FFF2-40B4-BE49-F238E27FC236}">
                <a16:creationId xmlns:a16="http://schemas.microsoft.com/office/drawing/2014/main" id="{E9A246F1-459C-46E8-8301-3FF1184C541E}"/>
              </a:ext>
            </a:extLst>
          </p:cNvPr>
          <p:cNvSpPr>
            <a:spLocks noGrp="1"/>
          </p:cNvSpPr>
          <p:nvPr>
            <p:ph type="dt" sz="half" idx="10"/>
          </p:nvPr>
        </p:nvSpPr>
        <p:spPr>
          <a:xfrm>
            <a:off x="8382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5" name="Marcador de pie de página 4">
            <a:extLst>
              <a:ext uri="{FF2B5EF4-FFF2-40B4-BE49-F238E27FC236}">
                <a16:creationId xmlns:a16="http://schemas.microsoft.com/office/drawing/2014/main" id="{D131FA14-F1C9-4914-B52C-D1BEBEF18F10}"/>
              </a:ext>
            </a:extLst>
          </p:cNvPr>
          <p:cNvSpPr>
            <a:spLocks noGrp="1"/>
          </p:cNvSpPr>
          <p:nvPr>
            <p:ph type="ftr" sz="quarter" idx="11"/>
          </p:nvPr>
        </p:nvSpPr>
        <p:spPr>
          <a:xfrm>
            <a:off x="4038600" y="6356356"/>
            <a:ext cx="4114800" cy="365125"/>
          </a:xfrm>
          <a:prstGeom prst="rect">
            <a:avLst/>
          </a:prstGeom>
        </p:spPr>
        <p:txBody>
          <a:bodyPr/>
          <a:lstStyle>
            <a:lvl1pPr>
              <a:defRPr sz="1051">
                <a:solidFill>
                  <a:schemeClr val="bg1"/>
                </a:solidFill>
                <a:latin typeface="Montserrat" panose="00000500000000000000" pitchFamily="2" charset="0"/>
              </a:defRPr>
            </a:lvl1pPr>
          </a:lstStyle>
          <a:p>
            <a:endParaRPr lang="es-US"/>
          </a:p>
        </p:txBody>
      </p:sp>
      <p:sp>
        <p:nvSpPr>
          <p:cNvPr id="6" name="Marcador de número de diapositiva 5">
            <a:extLst>
              <a:ext uri="{FF2B5EF4-FFF2-40B4-BE49-F238E27FC236}">
                <a16:creationId xmlns:a16="http://schemas.microsoft.com/office/drawing/2014/main" id="{6885FACA-242C-4D78-823B-11177160829F}"/>
              </a:ext>
            </a:extLst>
          </p:cNvPr>
          <p:cNvSpPr>
            <a:spLocks noGrp="1"/>
          </p:cNvSpPr>
          <p:nvPr>
            <p:ph type="sldNum" sz="quarter" idx="12"/>
          </p:nvPr>
        </p:nvSpPr>
        <p:spPr>
          <a:xfrm>
            <a:off x="86106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1483366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8386A-D97C-440A-B060-9B35F8CB1AC8}"/>
              </a:ext>
            </a:extLst>
          </p:cNvPr>
          <p:cNvSpPr>
            <a:spLocks noGrp="1"/>
          </p:cNvSpPr>
          <p:nvPr>
            <p:ph type="title"/>
          </p:nvPr>
        </p:nvSpPr>
        <p:spPr/>
        <p:txBody>
          <a:bodyPr/>
          <a:lstStyle/>
          <a:p>
            <a:r>
              <a:rPr lang="es-MX" dirty="0"/>
              <a:t>Haz clic para modificar el estilo de título del patrón</a:t>
            </a:r>
            <a:endParaRPr lang="es-US" dirty="0"/>
          </a:p>
        </p:txBody>
      </p:sp>
      <p:sp>
        <p:nvSpPr>
          <p:cNvPr id="3" name="Marcador de contenido 2">
            <a:extLst>
              <a:ext uri="{FF2B5EF4-FFF2-40B4-BE49-F238E27FC236}">
                <a16:creationId xmlns:a16="http://schemas.microsoft.com/office/drawing/2014/main" id="{0A7069B3-CEAA-4811-B375-964C0BD5E2FD}"/>
              </a:ext>
            </a:extLst>
          </p:cNvPr>
          <p:cNvSpPr>
            <a:spLocks noGrp="1"/>
          </p:cNvSpPr>
          <p:nvPr>
            <p:ph sz="half" idx="1"/>
          </p:nvPr>
        </p:nvSpPr>
        <p:spPr>
          <a:xfrm>
            <a:off x="838200" y="2267339"/>
            <a:ext cx="5181600" cy="3909624"/>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US" dirty="0"/>
          </a:p>
        </p:txBody>
      </p:sp>
      <p:sp>
        <p:nvSpPr>
          <p:cNvPr id="4" name="Marcador de contenido 3">
            <a:extLst>
              <a:ext uri="{FF2B5EF4-FFF2-40B4-BE49-F238E27FC236}">
                <a16:creationId xmlns:a16="http://schemas.microsoft.com/office/drawing/2014/main" id="{216C63D1-60B9-45B7-B04E-680D369B554B}"/>
              </a:ext>
            </a:extLst>
          </p:cNvPr>
          <p:cNvSpPr>
            <a:spLocks noGrp="1"/>
          </p:cNvSpPr>
          <p:nvPr>
            <p:ph sz="half" idx="2"/>
          </p:nvPr>
        </p:nvSpPr>
        <p:spPr>
          <a:xfrm>
            <a:off x="6172200" y="2267339"/>
            <a:ext cx="5181600" cy="3909624"/>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US" dirty="0"/>
          </a:p>
        </p:txBody>
      </p:sp>
      <p:sp>
        <p:nvSpPr>
          <p:cNvPr id="5" name="Marcador de fecha 4">
            <a:extLst>
              <a:ext uri="{FF2B5EF4-FFF2-40B4-BE49-F238E27FC236}">
                <a16:creationId xmlns:a16="http://schemas.microsoft.com/office/drawing/2014/main" id="{3EDB53A4-E71A-4DF0-9921-7D72EBB4C155}"/>
              </a:ext>
            </a:extLst>
          </p:cNvPr>
          <p:cNvSpPr>
            <a:spLocks noGrp="1"/>
          </p:cNvSpPr>
          <p:nvPr>
            <p:ph type="dt" sz="half" idx="10"/>
          </p:nvPr>
        </p:nvSpPr>
        <p:spPr>
          <a:xfrm>
            <a:off x="8382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508FDBF-235E-4CBF-904C-D30B7C7A4073}" type="datetimeFigureOut">
              <a:rPr lang="es-US" smtClean="0"/>
              <a:pPr/>
              <a:t>8/15/2025</a:t>
            </a:fld>
            <a:endParaRPr lang="es-US" dirty="0"/>
          </a:p>
        </p:txBody>
      </p:sp>
      <p:sp>
        <p:nvSpPr>
          <p:cNvPr id="6" name="Marcador de pie de página 5">
            <a:extLst>
              <a:ext uri="{FF2B5EF4-FFF2-40B4-BE49-F238E27FC236}">
                <a16:creationId xmlns:a16="http://schemas.microsoft.com/office/drawing/2014/main" id="{C730FC37-D739-4B9C-9503-D42E29CA6BA6}"/>
              </a:ext>
            </a:extLst>
          </p:cNvPr>
          <p:cNvSpPr>
            <a:spLocks noGrp="1"/>
          </p:cNvSpPr>
          <p:nvPr>
            <p:ph type="ftr" sz="quarter" idx="11"/>
          </p:nvPr>
        </p:nvSpPr>
        <p:spPr>
          <a:xfrm>
            <a:off x="4038600" y="6356356"/>
            <a:ext cx="4114800" cy="365125"/>
          </a:xfrm>
          <a:prstGeom prst="rect">
            <a:avLst/>
          </a:prstGeom>
        </p:spPr>
        <p:txBody>
          <a:bodyPr/>
          <a:lstStyle>
            <a:lvl1pPr>
              <a:defRPr sz="1051">
                <a:solidFill>
                  <a:schemeClr val="bg1"/>
                </a:solidFill>
                <a:latin typeface="Montserrat" panose="00000500000000000000" pitchFamily="2" charset="0"/>
              </a:defRPr>
            </a:lvl1pPr>
          </a:lstStyle>
          <a:p>
            <a:endParaRPr lang="es-US"/>
          </a:p>
        </p:txBody>
      </p:sp>
      <p:sp>
        <p:nvSpPr>
          <p:cNvPr id="7" name="Marcador de número de diapositiva 6">
            <a:extLst>
              <a:ext uri="{FF2B5EF4-FFF2-40B4-BE49-F238E27FC236}">
                <a16:creationId xmlns:a16="http://schemas.microsoft.com/office/drawing/2014/main" id="{E2FC1C51-04D4-4717-B961-EF4D3078362A}"/>
              </a:ext>
            </a:extLst>
          </p:cNvPr>
          <p:cNvSpPr>
            <a:spLocks noGrp="1"/>
          </p:cNvSpPr>
          <p:nvPr>
            <p:ph type="sldNum" sz="quarter" idx="12"/>
          </p:nvPr>
        </p:nvSpPr>
        <p:spPr>
          <a:xfrm>
            <a:off x="86106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2753245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CE3BB-9357-4278-B407-68C6CFD8662D}"/>
              </a:ext>
            </a:extLst>
          </p:cNvPr>
          <p:cNvSpPr>
            <a:spLocks noGrp="1"/>
          </p:cNvSpPr>
          <p:nvPr>
            <p:ph type="title"/>
          </p:nvPr>
        </p:nvSpPr>
        <p:spPr>
          <a:xfrm>
            <a:off x="839788" y="365129"/>
            <a:ext cx="10515600" cy="1325563"/>
          </a:xfrm>
        </p:spPr>
        <p:txBody>
          <a:bodyPr/>
          <a:lstStyle/>
          <a:p>
            <a:r>
              <a:rPr lang="es-MX" dirty="0"/>
              <a:t>Haz clic para modificar el estilo de título del patrón</a:t>
            </a:r>
            <a:endParaRPr lang="es-US" dirty="0"/>
          </a:p>
        </p:txBody>
      </p:sp>
      <p:sp>
        <p:nvSpPr>
          <p:cNvPr id="3" name="Marcador de texto 2">
            <a:extLst>
              <a:ext uri="{FF2B5EF4-FFF2-40B4-BE49-F238E27FC236}">
                <a16:creationId xmlns:a16="http://schemas.microsoft.com/office/drawing/2014/main" id="{44DD0368-6533-4A10-915F-F03E67C4A4FA}"/>
              </a:ext>
            </a:extLst>
          </p:cNvPr>
          <p:cNvSpPr>
            <a:spLocks noGrp="1"/>
          </p:cNvSpPr>
          <p:nvPr>
            <p:ph type="body" idx="1"/>
          </p:nvPr>
        </p:nvSpPr>
        <p:spPr>
          <a:xfrm>
            <a:off x="839789" y="1681163"/>
            <a:ext cx="5157787" cy="823912"/>
          </a:xfrm>
        </p:spPr>
        <p:txBody>
          <a:bodyPr anchor="b"/>
          <a:lstStyle>
            <a:lvl1pPr marL="0" indent="0">
              <a:buNone/>
              <a:defRPr sz="1800" b="1">
                <a:solidFill>
                  <a:srgbClr val="802721"/>
                </a:solidFill>
                <a:latin typeface="Arial Narrow" panose="020B060602020203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02F0BB73-3FF1-47F5-A16F-721D385002F6}"/>
              </a:ext>
            </a:extLst>
          </p:cNvPr>
          <p:cNvSpPr>
            <a:spLocks noGrp="1"/>
          </p:cNvSpPr>
          <p:nvPr>
            <p:ph sz="half" idx="2"/>
          </p:nvPr>
        </p:nvSpPr>
        <p:spPr>
          <a:xfrm>
            <a:off x="839789" y="2505075"/>
            <a:ext cx="5157787" cy="368458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US" dirty="0"/>
          </a:p>
        </p:txBody>
      </p:sp>
      <p:sp>
        <p:nvSpPr>
          <p:cNvPr id="5" name="Marcador de texto 4">
            <a:extLst>
              <a:ext uri="{FF2B5EF4-FFF2-40B4-BE49-F238E27FC236}">
                <a16:creationId xmlns:a16="http://schemas.microsoft.com/office/drawing/2014/main" id="{A5A95148-D0CA-4F7C-A78C-BDB60E797A73}"/>
              </a:ext>
            </a:extLst>
          </p:cNvPr>
          <p:cNvSpPr>
            <a:spLocks noGrp="1"/>
          </p:cNvSpPr>
          <p:nvPr>
            <p:ph type="body" sz="quarter" idx="3"/>
          </p:nvPr>
        </p:nvSpPr>
        <p:spPr>
          <a:xfrm>
            <a:off x="6172203" y="1681163"/>
            <a:ext cx="5183188" cy="823912"/>
          </a:xfrm>
        </p:spPr>
        <p:txBody>
          <a:bodyPr anchor="b"/>
          <a:lstStyle>
            <a:lvl1pPr marL="0" indent="0">
              <a:buNone/>
              <a:defRPr sz="1800" b="1">
                <a:solidFill>
                  <a:srgbClr val="802721"/>
                </a:solidFill>
                <a:latin typeface="Arial Narrow" panose="020B060602020203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4140A66E-E933-42FF-AA3A-23F5A513BD35}"/>
              </a:ext>
            </a:extLst>
          </p:cNvPr>
          <p:cNvSpPr>
            <a:spLocks noGrp="1"/>
          </p:cNvSpPr>
          <p:nvPr>
            <p:ph sz="quarter" idx="4"/>
          </p:nvPr>
        </p:nvSpPr>
        <p:spPr>
          <a:xfrm>
            <a:off x="6172203"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A7A727A8-2C86-4093-9C96-18CDE55DC81E}"/>
              </a:ext>
            </a:extLst>
          </p:cNvPr>
          <p:cNvSpPr>
            <a:spLocks noGrp="1"/>
          </p:cNvSpPr>
          <p:nvPr>
            <p:ph type="dt" sz="half" idx="10"/>
          </p:nvPr>
        </p:nvSpPr>
        <p:spPr>
          <a:xfrm>
            <a:off x="8382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508FDBF-235E-4CBF-904C-D30B7C7A4073}" type="datetimeFigureOut">
              <a:rPr lang="es-US" smtClean="0"/>
              <a:pPr/>
              <a:t>8/15/2025</a:t>
            </a:fld>
            <a:endParaRPr lang="es-US" dirty="0"/>
          </a:p>
        </p:txBody>
      </p:sp>
      <p:sp>
        <p:nvSpPr>
          <p:cNvPr id="8" name="Marcador de pie de página 7">
            <a:extLst>
              <a:ext uri="{FF2B5EF4-FFF2-40B4-BE49-F238E27FC236}">
                <a16:creationId xmlns:a16="http://schemas.microsoft.com/office/drawing/2014/main" id="{C3567A69-4E4B-4A3F-8D2B-5506782CF51C}"/>
              </a:ext>
            </a:extLst>
          </p:cNvPr>
          <p:cNvSpPr>
            <a:spLocks noGrp="1"/>
          </p:cNvSpPr>
          <p:nvPr>
            <p:ph type="ftr" sz="quarter" idx="11"/>
          </p:nvPr>
        </p:nvSpPr>
        <p:spPr>
          <a:xfrm>
            <a:off x="4038600" y="6356356"/>
            <a:ext cx="4114800" cy="365125"/>
          </a:xfrm>
          <a:prstGeom prst="rect">
            <a:avLst/>
          </a:prstGeom>
        </p:spPr>
        <p:txBody>
          <a:bodyPr/>
          <a:lstStyle>
            <a:lvl1pPr>
              <a:defRPr sz="1051">
                <a:solidFill>
                  <a:schemeClr val="bg1"/>
                </a:solidFill>
                <a:latin typeface="Montserrat" panose="00000500000000000000" pitchFamily="2" charset="0"/>
              </a:defRPr>
            </a:lvl1pPr>
          </a:lstStyle>
          <a:p>
            <a:endParaRPr lang="es-US"/>
          </a:p>
        </p:txBody>
      </p:sp>
      <p:sp>
        <p:nvSpPr>
          <p:cNvPr id="9" name="Marcador de número de diapositiva 8">
            <a:extLst>
              <a:ext uri="{FF2B5EF4-FFF2-40B4-BE49-F238E27FC236}">
                <a16:creationId xmlns:a16="http://schemas.microsoft.com/office/drawing/2014/main" id="{D379C17B-AFB3-4E76-8CEE-00188C3D7100}"/>
              </a:ext>
            </a:extLst>
          </p:cNvPr>
          <p:cNvSpPr>
            <a:spLocks noGrp="1"/>
          </p:cNvSpPr>
          <p:nvPr>
            <p:ph type="sldNum" sz="quarter" idx="12"/>
          </p:nvPr>
        </p:nvSpPr>
        <p:spPr>
          <a:xfrm>
            <a:off x="86106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1299209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DE892-8250-498E-B8F0-364B914547D7}"/>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4C3E33F4-25A7-4080-9FA0-C3D595044C4F}"/>
              </a:ext>
            </a:extLst>
          </p:cNvPr>
          <p:cNvSpPr>
            <a:spLocks noGrp="1"/>
          </p:cNvSpPr>
          <p:nvPr>
            <p:ph type="dt" sz="half" idx="10"/>
          </p:nvPr>
        </p:nvSpPr>
        <p:spPr>
          <a:xfrm>
            <a:off x="8382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4" name="Marcador de pie de página 3">
            <a:extLst>
              <a:ext uri="{FF2B5EF4-FFF2-40B4-BE49-F238E27FC236}">
                <a16:creationId xmlns:a16="http://schemas.microsoft.com/office/drawing/2014/main" id="{AFEE5183-B789-4538-92FB-867BE305A663}"/>
              </a:ext>
            </a:extLst>
          </p:cNvPr>
          <p:cNvSpPr>
            <a:spLocks noGrp="1"/>
          </p:cNvSpPr>
          <p:nvPr>
            <p:ph type="ftr" sz="quarter" idx="11"/>
          </p:nvPr>
        </p:nvSpPr>
        <p:spPr>
          <a:xfrm>
            <a:off x="4038600" y="6356356"/>
            <a:ext cx="4114800" cy="365125"/>
          </a:xfrm>
          <a:prstGeom prst="rect">
            <a:avLst/>
          </a:prstGeom>
        </p:spPr>
        <p:txBody>
          <a:bodyPr/>
          <a:lstStyle>
            <a:lvl1pPr>
              <a:defRPr sz="1051">
                <a:solidFill>
                  <a:schemeClr val="bg1"/>
                </a:solidFill>
                <a:latin typeface="Montserrat" panose="00000500000000000000" pitchFamily="2" charset="0"/>
              </a:defRPr>
            </a:lvl1pPr>
          </a:lstStyle>
          <a:p>
            <a:endParaRPr lang="es-US"/>
          </a:p>
        </p:txBody>
      </p:sp>
      <p:sp>
        <p:nvSpPr>
          <p:cNvPr id="5" name="Marcador de número de diapositiva 4">
            <a:extLst>
              <a:ext uri="{FF2B5EF4-FFF2-40B4-BE49-F238E27FC236}">
                <a16:creationId xmlns:a16="http://schemas.microsoft.com/office/drawing/2014/main" id="{ED04B705-9D2D-459A-A2C5-30ED739E01D6}"/>
              </a:ext>
            </a:extLst>
          </p:cNvPr>
          <p:cNvSpPr>
            <a:spLocks noGrp="1"/>
          </p:cNvSpPr>
          <p:nvPr>
            <p:ph type="sldNum" sz="quarter" idx="12"/>
          </p:nvPr>
        </p:nvSpPr>
        <p:spPr>
          <a:xfrm>
            <a:off x="86106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3859846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D7D28D-3B61-450E-85A2-FA9D70F99D39}"/>
              </a:ext>
            </a:extLst>
          </p:cNvPr>
          <p:cNvSpPr>
            <a:spLocks noGrp="1"/>
          </p:cNvSpPr>
          <p:nvPr>
            <p:ph type="title"/>
          </p:nvPr>
        </p:nvSpPr>
        <p:spPr>
          <a:xfrm>
            <a:off x="839788" y="457200"/>
            <a:ext cx="3932237" cy="1600200"/>
          </a:xfrm>
        </p:spPr>
        <p:txBody>
          <a:bodyPr anchor="b"/>
          <a:lstStyle>
            <a:lvl1pPr>
              <a:defRPr sz="24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3C47685A-7650-4FD7-B72A-BE8E5E65F739}"/>
              </a:ext>
            </a:extLst>
          </p:cNvPr>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01689482-399C-4FD0-8E5E-8EA72037E68F}"/>
              </a:ext>
            </a:extLst>
          </p:cNvPr>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C9CD40C-7C0A-47A0-84E9-9BBA3DF1D265}"/>
              </a:ext>
            </a:extLst>
          </p:cNvPr>
          <p:cNvSpPr>
            <a:spLocks noGrp="1"/>
          </p:cNvSpPr>
          <p:nvPr>
            <p:ph type="dt" sz="half" idx="10"/>
          </p:nvPr>
        </p:nvSpPr>
        <p:spPr>
          <a:xfrm>
            <a:off x="8382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6" name="Marcador de pie de página 5">
            <a:extLst>
              <a:ext uri="{FF2B5EF4-FFF2-40B4-BE49-F238E27FC236}">
                <a16:creationId xmlns:a16="http://schemas.microsoft.com/office/drawing/2014/main" id="{9E0736E7-1FEA-4151-91C2-30D254642967}"/>
              </a:ext>
            </a:extLst>
          </p:cNvPr>
          <p:cNvSpPr>
            <a:spLocks noGrp="1"/>
          </p:cNvSpPr>
          <p:nvPr>
            <p:ph type="ftr" sz="quarter" idx="11"/>
          </p:nvPr>
        </p:nvSpPr>
        <p:spPr>
          <a:xfrm>
            <a:off x="4038600" y="6356356"/>
            <a:ext cx="4114800" cy="365125"/>
          </a:xfrm>
          <a:prstGeom prst="rect">
            <a:avLst/>
          </a:prstGeom>
        </p:spPr>
        <p:txBody>
          <a:bodyPr/>
          <a:lstStyle>
            <a:lvl1pPr>
              <a:defRPr sz="1051">
                <a:solidFill>
                  <a:schemeClr val="bg1"/>
                </a:solidFill>
                <a:latin typeface="Montserrat" panose="00000500000000000000" pitchFamily="2" charset="0"/>
              </a:defRPr>
            </a:lvl1pPr>
          </a:lstStyle>
          <a:p>
            <a:endParaRPr lang="es-US"/>
          </a:p>
        </p:txBody>
      </p:sp>
      <p:sp>
        <p:nvSpPr>
          <p:cNvPr id="7" name="Marcador de número de diapositiva 6">
            <a:extLst>
              <a:ext uri="{FF2B5EF4-FFF2-40B4-BE49-F238E27FC236}">
                <a16:creationId xmlns:a16="http://schemas.microsoft.com/office/drawing/2014/main" id="{DB4D56C7-0369-46CC-AB0E-97B766F91522}"/>
              </a:ext>
            </a:extLst>
          </p:cNvPr>
          <p:cNvSpPr>
            <a:spLocks noGrp="1"/>
          </p:cNvSpPr>
          <p:nvPr>
            <p:ph type="sldNum" sz="quarter" idx="12"/>
          </p:nvPr>
        </p:nvSpPr>
        <p:spPr>
          <a:xfrm>
            <a:off x="86106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119644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8E391-18ED-4995-A846-4708D53B93FD}"/>
              </a:ext>
            </a:extLst>
          </p:cNvPr>
          <p:cNvSpPr>
            <a:spLocks noGrp="1"/>
          </p:cNvSpPr>
          <p:nvPr>
            <p:ph type="title"/>
          </p:nvPr>
        </p:nvSpPr>
        <p:spPr>
          <a:xfrm>
            <a:off x="839788" y="457200"/>
            <a:ext cx="3932237" cy="1600200"/>
          </a:xfrm>
        </p:spPr>
        <p:txBody>
          <a:bodyPr anchor="b"/>
          <a:lstStyle>
            <a:lvl1pPr>
              <a:defRPr sz="24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080FDEC8-D0D0-412A-9839-07D33E1F8EEF}"/>
              </a:ext>
            </a:extLst>
          </p:cNvPr>
          <p:cNvSpPr>
            <a:spLocks noGrp="1"/>
          </p:cNvSpPr>
          <p:nvPr>
            <p:ph type="pic" idx="1"/>
          </p:nvPr>
        </p:nvSpPr>
        <p:spPr>
          <a:xfrm>
            <a:off x="5183188" y="98743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s-US" dirty="0"/>
          </a:p>
        </p:txBody>
      </p:sp>
      <p:sp>
        <p:nvSpPr>
          <p:cNvPr id="4" name="Marcador de texto 3">
            <a:extLst>
              <a:ext uri="{FF2B5EF4-FFF2-40B4-BE49-F238E27FC236}">
                <a16:creationId xmlns:a16="http://schemas.microsoft.com/office/drawing/2014/main" id="{1090E3D0-078F-45FC-8A23-D79273A6CCF7}"/>
              </a:ext>
            </a:extLst>
          </p:cNvPr>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MX" dirty="0"/>
              <a:t>Haga clic para modificar los estilos de texto del patrón</a:t>
            </a:r>
          </a:p>
        </p:txBody>
      </p:sp>
      <p:sp>
        <p:nvSpPr>
          <p:cNvPr id="5" name="Marcador de fecha 4">
            <a:extLst>
              <a:ext uri="{FF2B5EF4-FFF2-40B4-BE49-F238E27FC236}">
                <a16:creationId xmlns:a16="http://schemas.microsoft.com/office/drawing/2014/main" id="{2DA87186-95C4-41AA-B0AC-1C38B37CB7CA}"/>
              </a:ext>
            </a:extLst>
          </p:cNvPr>
          <p:cNvSpPr>
            <a:spLocks noGrp="1"/>
          </p:cNvSpPr>
          <p:nvPr>
            <p:ph type="dt" sz="half" idx="10"/>
          </p:nvPr>
        </p:nvSpPr>
        <p:spPr>
          <a:xfrm>
            <a:off x="8382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6" name="Marcador de pie de página 5">
            <a:extLst>
              <a:ext uri="{FF2B5EF4-FFF2-40B4-BE49-F238E27FC236}">
                <a16:creationId xmlns:a16="http://schemas.microsoft.com/office/drawing/2014/main" id="{AF0F3207-6088-4B85-8DDD-9B3171FF563A}"/>
              </a:ext>
            </a:extLst>
          </p:cNvPr>
          <p:cNvSpPr>
            <a:spLocks noGrp="1"/>
          </p:cNvSpPr>
          <p:nvPr>
            <p:ph type="ftr" sz="quarter" idx="11"/>
          </p:nvPr>
        </p:nvSpPr>
        <p:spPr>
          <a:xfrm>
            <a:off x="4038600" y="6356356"/>
            <a:ext cx="4114800" cy="365125"/>
          </a:xfrm>
          <a:prstGeom prst="rect">
            <a:avLst/>
          </a:prstGeom>
        </p:spPr>
        <p:txBody>
          <a:bodyPr/>
          <a:lstStyle>
            <a:lvl1pPr>
              <a:defRPr sz="1051">
                <a:solidFill>
                  <a:schemeClr val="bg1"/>
                </a:solidFill>
                <a:latin typeface="Montserrat" panose="00000500000000000000" pitchFamily="2" charset="0"/>
              </a:defRPr>
            </a:lvl1pPr>
          </a:lstStyle>
          <a:p>
            <a:endParaRPr lang="es-US"/>
          </a:p>
        </p:txBody>
      </p:sp>
      <p:sp>
        <p:nvSpPr>
          <p:cNvPr id="7" name="Marcador de número de diapositiva 6">
            <a:extLst>
              <a:ext uri="{FF2B5EF4-FFF2-40B4-BE49-F238E27FC236}">
                <a16:creationId xmlns:a16="http://schemas.microsoft.com/office/drawing/2014/main" id="{E2D777B0-9D01-43EA-B595-5C4EE3410E2E}"/>
              </a:ext>
            </a:extLst>
          </p:cNvPr>
          <p:cNvSpPr>
            <a:spLocks noGrp="1"/>
          </p:cNvSpPr>
          <p:nvPr>
            <p:ph type="sldNum" sz="quarter" idx="12"/>
          </p:nvPr>
        </p:nvSpPr>
        <p:spPr>
          <a:xfrm>
            <a:off x="8610600" y="6356356"/>
            <a:ext cx="2743200" cy="365125"/>
          </a:xfrm>
          <a:prstGeom prst="rect">
            <a:avLst/>
          </a:prstGeom>
        </p:spPr>
        <p:txBody>
          <a:bodyPr/>
          <a:lstStyle>
            <a:lvl1pPr>
              <a:defRPr sz="1051">
                <a:solidFill>
                  <a:schemeClr val="bg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394768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97326-1D3C-47B8-B17C-AC984352A28C}"/>
              </a:ext>
            </a:extLst>
          </p:cNvPr>
          <p:cNvSpPr>
            <a:spLocks noGrp="1"/>
          </p:cNvSpPr>
          <p:nvPr>
            <p:ph type="ctrTitle"/>
          </p:nvPr>
        </p:nvSpPr>
        <p:spPr>
          <a:xfrm>
            <a:off x="1524000" y="1122363"/>
            <a:ext cx="9144000" cy="2387600"/>
          </a:xfrm>
        </p:spPr>
        <p:txBody>
          <a:bodyPr anchor="b"/>
          <a:lstStyle>
            <a:lvl1pPr algn="ctr">
              <a:defRPr sz="4500"/>
            </a:lvl1pPr>
          </a:lstStyle>
          <a:p>
            <a:r>
              <a:rPr lang="es-MX" dirty="0"/>
              <a:t>Haz clic para modificar el estilo de título del patrón</a:t>
            </a:r>
            <a:endParaRPr lang="es-US" dirty="0"/>
          </a:p>
        </p:txBody>
      </p:sp>
      <p:sp>
        <p:nvSpPr>
          <p:cNvPr id="3" name="Subtítulo 2">
            <a:extLst>
              <a:ext uri="{FF2B5EF4-FFF2-40B4-BE49-F238E27FC236}">
                <a16:creationId xmlns:a16="http://schemas.microsoft.com/office/drawing/2014/main" id="{F624C2BD-7CA2-46B6-A3B4-6CF85E7B3636}"/>
              </a:ext>
            </a:extLst>
          </p:cNvPr>
          <p:cNvSpPr>
            <a:spLocks noGrp="1"/>
          </p:cNvSpPr>
          <p:nvPr>
            <p:ph type="subTitle" idx="1"/>
          </p:nvPr>
        </p:nvSpPr>
        <p:spPr>
          <a:xfrm>
            <a:off x="1524000" y="3602038"/>
            <a:ext cx="9144000" cy="1655762"/>
          </a:xfrm>
        </p:spPr>
        <p:txBody>
          <a:bodyPr>
            <a:normAutofit/>
          </a:bodyPr>
          <a:lstStyle>
            <a:lvl1pPr marL="0" indent="0" algn="ctr">
              <a:buNone/>
              <a:defRPr sz="1800">
                <a:latin typeface="Arial Narrow" panose="020B060602020203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s-MX" dirty="0"/>
              <a:t>Haz clic para editar el estilo de subtítulo del patrón</a:t>
            </a:r>
            <a:endParaRPr lang="es-US" dirty="0"/>
          </a:p>
        </p:txBody>
      </p:sp>
      <p:sp>
        <p:nvSpPr>
          <p:cNvPr id="4" name="Marcador de fecha 3">
            <a:extLst>
              <a:ext uri="{FF2B5EF4-FFF2-40B4-BE49-F238E27FC236}">
                <a16:creationId xmlns:a16="http://schemas.microsoft.com/office/drawing/2014/main" id="{A39EC9BC-DB54-439A-9645-5CEFF172C082}"/>
              </a:ext>
            </a:extLst>
          </p:cNvPr>
          <p:cNvSpPr>
            <a:spLocks noGrp="1"/>
          </p:cNvSpPr>
          <p:nvPr>
            <p:ph type="dt" sz="half" idx="10"/>
          </p:nvPr>
        </p:nvSpPr>
        <p:spPr>
          <a:xfrm>
            <a:off x="8382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508FDBF-235E-4CBF-904C-D30B7C7A4073}" type="datetimeFigureOut">
              <a:rPr lang="es-US" smtClean="0"/>
              <a:pPr/>
              <a:t>8/15/2025</a:t>
            </a:fld>
            <a:endParaRPr lang="es-US" dirty="0"/>
          </a:p>
        </p:txBody>
      </p:sp>
      <p:sp>
        <p:nvSpPr>
          <p:cNvPr id="5" name="Marcador de pie de página 4">
            <a:extLst>
              <a:ext uri="{FF2B5EF4-FFF2-40B4-BE49-F238E27FC236}">
                <a16:creationId xmlns:a16="http://schemas.microsoft.com/office/drawing/2014/main" id="{21FF1F64-E4E3-42CC-8D94-786FC9B4C039}"/>
              </a:ext>
            </a:extLst>
          </p:cNvPr>
          <p:cNvSpPr>
            <a:spLocks noGrp="1"/>
          </p:cNvSpPr>
          <p:nvPr>
            <p:ph type="ftr" sz="quarter" idx="11"/>
          </p:nvPr>
        </p:nvSpPr>
        <p:spPr>
          <a:xfrm>
            <a:off x="4038600" y="6356356"/>
            <a:ext cx="4114800" cy="365125"/>
          </a:xfrm>
          <a:prstGeom prst="rect">
            <a:avLst/>
          </a:prstGeom>
        </p:spPr>
        <p:txBody>
          <a:bodyPr/>
          <a:lstStyle>
            <a:lvl1pPr>
              <a:defRPr sz="1051">
                <a:solidFill>
                  <a:srgbClr val="802721"/>
                </a:solidFill>
                <a:latin typeface="Montserrat" panose="00000500000000000000" pitchFamily="2" charset="0"/>
              </a:defRPr>
            </a:lvl1pPr>
          </a:lstStyle>
          <a:p>
            <a:endParaRPr lang="es-US"/>
          </a:p>
        </p:txBody>
      </p:sp>
      <p:sp>
        <p:nvSpPr>
          <p:cNvPr id="6" name="Marcador de número de diapositiva 5">
            <a:extLst>
              <a:ext uri="{FF2B5EF4-FFF2-40B4-BE49-F238E27FC236}">
                <a16:creationId xmlns:a16="http://schemas.microsoft.com/office/drawing/2014/main" id="{7DA7834E-1DEC-47EA-B494-1A29666244BC}"/>
              </a:ext>
            </a:extLst>
          </p:cNvPr>
          <p:cNvSpPr>
            <a:spLocks noGrp="1"/>
          </p:cNvSpPr>
          <p:nvPr>
            <p:ph type="sldNum" sz="quarter" idx="12"/>
          </p:nvPr>
        </p:nvSpPr>
        <p:spPr>
          <a:xfrm>
            <a:off x="86106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1685644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42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17EB7-C99E-4AC6-80A3-8C2954C81642}"/>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1E2AD6EB-8828-4F5C-9FA5-6B1B0D1D4A98}"/>
              </a:ext>
            </a:extLst>
          </p:cNvPr>
          <p:cNvSpPr>
            <a:spLocks noGrp="1"/>
          </p:cNvSpPr>
          <p:nvPr>
            <p:ph idx="1"/>
          </p:nvPr>
        </p:nvSpPr>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US" dirty="0"/>
          </a:p>
        </p:txBody>
      </p:sp>
      <p:sp>
        <p:nvSpPr>
          <p:cNvPr id="4" name="Marcador de fecha 3">
            <a:extLst>
              <a:ext uri="{FF2B5EF4-FFF2-40B4-BE49-F238E27FC236}">
                <a16:creationId xmlns:a16="http://schemas.microsoft.com/office/drawing/2014/main" id="{C3BB422A-C4D4-4C29-AB33-016D66FDCAC2}"/>
              </a:ext>
            </a:extLst>
          </p:cNvPr>
          <p:cNvSpPr>
            <a:spLocks noGrp="1"/>
          </p:cNvSpPr>
          <p:nvPr>
            <p:ph type="dt" sz="half" idx="10"/>
          </p:nvPr>
        </p:nvSpPr>
        <p:spPr>
          <a:xfrm>
            <a:off x="8382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508FDBF-235E-4CBF-904C-D30B7C7A4073}" type="datetimeFigureOut">
              <a:rPr lang="es-US" smtClean="0"/>
              <a:pPr/>
              <a:t>8/15/2025</a:t>
            </a:fld>
            <a:endParaRPr lang="es-US" dirty="0"/>
          </a:p>
        </p:txBody>
      </p:sp>
      <p:sp>
        <p:nvSpPr>
          <p:cNvPr id="5" name="Marcador de pie de página 4">
            <a:extLst>
              <a:ext uri="{FF2B5EF4-FFF2-40B4-BE49-F238E27FC236}">
                <a16:creationId xmlns:a16="http://schemas.microsoft.com/office/drawing/2014/main" id="{B4FB0A5F-9064-452D-B93E-27D00FEDA84C}"/>
              </a:ext>
            </a:extLst>
          </p:cNvPr>
          <p:cNvSpPr>
            <a:spLocks noGrp="1"/>
          </p:cNvSpPr>
          <p:nvPr>
            <p:ph type="ftr" sz="quarter" idx="11"/>
          </p:nvPr>
        </p:nvSpPr>
        <p:spPr>
          <a:xfrm>
            <a:off x="4038600" y="6356356"/>
            <a:ext cx="4114800" cy="365125"/>
          </a:xfrm>
          <a:prstGeom prst="rect">
            <a:avLst/>
          </a:prstGeom>
        </p:spPr>
        <p:txBody>
          <a:bodyPr/>
          <a:lstStyle>
            <a:lvl1pPr>
              <a:defRPr sz="1051">
                <a:solidFill>
                  <a:srgbClr val="802721"/>
                </a:solidFill>
                <a:latin typeface="Montserrat" panose="00000500000000000000" pitchFamily="2" charset="0"/>
              </a:defRPr>
            </a:lvl1pPr>
          </a:lstStyle>
          <a:p>
            <a:endParaRPr lang="es-US"/>
          </a:p>
        </p:txBody>
      </p:sp>
      <p:sp>
        <p:nvSpPr>
          <p:cNvPr id="6" name="Marcador de número de diapositiva 5">
            <a:extLst>
              <a:ext uri="{FF2B5EF4-FFF2-40B4-BE49-F238E27FC236}">
                <a16:creationId xmlns:a16="http://schemas.microsoft.com/office/drawing/2014/main" id="{2530F870-6A58-48DD-8BEC-EEDB0B64B248}"/>
              </a:ext>
            </a:extLst>
          </p:cNvPr>
          <p:cNvSpPr>
            <a:spLocks noGrp="1"/>
          </p:cNvSpPr>
          <p:nvPr>
            <p:ph type="sldNum" sz="quarter" idx="12"/>
          </p:nvPr>
        </p:nvSpPr>
        <p:spPr>
          <a:xfrm>
            <a:off x="86106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208242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C3B03-3E34-43CD-8A5F-F4A7E20EAA93}"/>
              </a:ext>
            </a:extLst>
          </p:cNvPr>
          <p:cNvSpPr>
            <a:spLocks noGrp="1"/>
          </p:cNvSpPr>
          <p:nvPr>
            <p:ph type="title"/>
          </p:nvPr>
        </p:nvSpPr>
        <p:spPr>
          <a:xfrm>
            <a:off x="831851" y="1709744"/>
            <a:ext cx="10515600" cy="2852737"/>
          </a:xfrm>
        </p:spPr>
        <p:txBody>
          <a:bodyPr anchor="b"/>
          <a:lstStyle>
            <a:lvl1pPr>
              <a:defRPr sz="45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D344E222-F845-4CDF-867B-47BCD628002B}"/>
              </a:ext>
            </a:extLst>
          </p:cNvPr>
          <p:cNvSpPr>
            <a:spLocks noGrp="1"/>
          </p:cNvSpPr>
          <p:nvPr>
            <p:ph type="body" idx="1"/>
          </p:nvPr>
        </p:nvSpPr>
        <p:spPr>
          <a:xfrm>
            <a:off x="831851" y="4589469"/>
            <a:ext cx="10515600" cy="1500187"/>
          </a:xfrm>
        </p:spPr>
        <p:txBody>
          <a:bodyPr/>
          <a:lstStyle>
            <a:lvl1pPr marL="0" indent="0">
              <a:buNone/>
              <a:defRPr sz="1800">
                <a:solidFill>
                  <a:srgbClr val="80272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s-MX" dirty="0"/>
              <a:t>Haga clic para modificar los estilos de texto del patrón</a:t>
            </a:r>
          </a:p>
        </p:txBody>
      </p:sp>
      <p:sp>
        <p:nvSpPr>
          <p:cNvPr id="4" name="Marcador de fecha 3">
            <a:extLst>
              <a:ext uri="{FF2B5EF4-FFF2-40B4-BE49-F238E27FC236}">
                <a16:creationId xmlns:a16="http://schemas.microsoft.com/office/drawing/2014/main" id="{E9A246F1-459C-46E8-8301-3FF1184C541E}"/>
              </a:ext>
            </a:extLst>
          </p:cNvPr>
          <p:cNvSpPr>
            <a:spLocks noGrp="1"/>
          </p:cNvSpPr>
          <p:nvPr>
            <p:ph type="dt" sz="half" idx="10"/>
          </p:nvPr>
        </p:nvSpPr>
        <p:spPr>
          <a:xfrm>
            <a:off x="8382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5" name="Marcador de pie de página 4">
            <a:extLst>
              <a:ext uri="{FF2B5EF4-FFF2-40B4-BE49-F238E27FC236}">
                <a16:creationId xmlns:a16="http://schemas.microsoft.com/office/drawing/2014/main" id="{D131FA14-F1C9-4914-B52C-D1BEBEF18F10}"/>
              </a:ext>
            </a:extLst>
          </p:cNvPr>
          <p:cNvSpPr>
            <a:spLocks noGrp="1"/>
          </p:cNvSpPr>
          <p:nvPr>
            <p:ph type="ftr" sz="quarter" idx="11"/>
          </p:nvPr>
        </p:nvSpPr>
        <p:spPr>
          <a:xfrm>
            <a:off x="4038600" y="6356356"/>
            <a:ext cx="4114800" cy="365125"/>
          </a:xfrm>
          <a:prstGeom prst="rect">
            <a:avLst/>
          </a:prstGeom>
        </p:spPr>
        <p:txBody>
          <a:bodyPr/>
          <a:lstStyle>
            <a:lvl1pPr>
              <a:defRPr sz="1051">
                <a:solidFill>
                  <a:srgbClr val="802721"/>
                </a:solidFill>
                <a:latin typeface="Montserrat" panose="00000500000000000000" pitchFamily="2" charset="0"/>
              </a:defRPr>
            </a:lvl1pPr>
          </a:lstStyle>
          <a:p>
            <a:endParaRPr lang="es-US"/>
          </a:p>
        </p:txBody>
      </p:sp>
      <p:sp>
        <p:nvSpPr>
          <p:cNvPr id="6" name="Marcador de número de diapositiva 5">
            <a:extLst>
              <a:ext uri="{FF2B5EF4-FFF2-40B4-BE49-F238E27FC236}">
                <a16:creationId xmlns:a16="http://schemas.microsoft.com/office/drawing/2014/main" id="{6885FACA-242C-4D78-823B-11177160829F}"/>
              </a:ext>
            </a:extLst>
          </p:cNvPr>
          <p:cNvSpPr>
            <a:spLocks noGrp="1"/>
          </p:cNvSpPr>
          <p:nvPr>
            <p:ph type="sldNum" sz="quarter" idx="12"/>
          </p:nvPr>
        </p:nvSpPr>
        <p:spPr>
          <a:xfrm>
            <a:off x="86106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273402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8386A-D97C-440A-B060-9B35F8CB1AC8}"/>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0A7069B3-CEAA-4811-B375-964C0BD5E2F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216C63D1-60B9-45B7-B04E-680D369B554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3EDB53A4-E71A-4DF0-9921-7D72EBB4C155}"/>
              </a:ext>
            </a:extLst>
          </p:cNvPr>
          <p:cNvSpPr>
            <a:spLocks noGrp="1"/>
          </p:cNvSpPr>
          <p:nvPr>
            <p:ph type="dt" sz="half" idx="10"/>
          </p:nvPr>
        </p:nvSpPr>
        <p:spPr>
          <a:xfrm>
            <a:off x="8382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6" name="Marcador de pie de página 5">
            <a:extLst>
              <a:ext uri="{FF2B5EF4-FFF2-40B4-BE49-F238E27FC236}">
                <a16:creationId xmlns:a16="http://schemas.microsoft.com/office/drawing/2014/main" id="{C730FC37-D739-4B9C-9503-D42E29CA6BA6}"/>
              </a:ext>
            </a:extLst>
          </p:cNvPr>
          <p:cNvSpPr>
            <a:spLocks noGrp="1"/>
          </p:cNvSpPr>
          <p:nvPr>
            <p:ph type="ftr" sz="quarter" idx="11"/>
          </p:nvPr>
        </p:nvSpPr>
        <p:spPr>
          <a:xfrm>
            <a:off x="4038600" y="6356356"/>
            <a:ext cx="4114800" cy="365125"/>
          </a:xfrm>
          <a:prstGeom prst="rect">
            <a:avLst/>
          </a:prstGeom>
        </p:spPr>
        <p:txBody>
          <a:bodyPr/>
          <a:lstStyle>
            <a:lvl1pPr>
              <a:defRPr sz="1051">
                <a:solidFill>
                  <a:srgbClr val="802721"/>
                </a:solidFill>
                <a:latin typeface="Montserrat" panose="00000500000000000000" pitchFamily="2" charset="0"/>
              </a:defRPr>
            </a:lvl1pPr>
          </a:lstStyle>
          <a:p>
            <a:endParaRPr lang="es-US"/>
          </a:p>
        </p:txBody>
      </p:sp>
      <p:sp>
        <p:nvSpPr>
          <p:cNvPr id="7" name="Marcador de número de diapositiva 6">
            <a:extLst>
              <a:ext uri="{FF2B5EF4-FFF2-40B4-BE49-F238E27FC236}">
                <a16:creationId xmlns:a16="http://schemas.microsoft.com/office/drawing/2014/main" id="{E2FC1C51-04D4-4717-B961-EF4D3078362A}"/>
              </a:ext>
            </a:extLst>
          </p:cNvPr>
          <p:cNvSpPr>
            <a:spLocks noGrp="1"/>
          </p:cNvSpPr>
          <p:nvPr>
            <p:ph type="sldNum" sz="quarter" idx="12"/>
          </p:nvPr>
        </p:nvSpPr>
        <p:spPr>
          <a:xfrm>
            <a:off x="86106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282171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CE3BB-9357-4278-B407-68C6CFD8662D}"/>
              </a:ext>
            </a:extLst>
          </p:cNvPr>
          <p:cNvSpPr>
            <a:spLocks noGrp="1"/>
          </p:cNvSpPr>
          <p:nvPr>
            <p:ph type="title"/>
          </p:nvPr>
        </p:nvSpPr>
        <p:spPr>
          <a:xfrm>
            <a:off x="839788" y="365129"/>
            <a:ext cx="10515600" cy="1325563"/>
          </a:xfrm>
        </p:spPr>
        <p:txBody>
          <a:bodyPr/>
          <a:lstStyle/>
          <a:p>
            <a:r>
              <a:rPr lang="es-MX" dirty="0"/>
              <a:t>Haz clic para modificar el estilo de título del patrón</a:t>
            </a:r>
            <a:endParaRPr lang="es-US" dirty="0"/>
          </a:p>
        </p:txBody>
      </p:sp>
      <p:sp>
        <p:nvSpPr>
          <p:cNvPr id="3" name="Marcador de texto 2">
            <a:extLst>
              <a:ext uri="{FF2B5EF4-FFF2-40B4-BE49-F238E27FC236}">
                <a16:creationId xmlns:a16="http://schemas.microsoft.com/office/drawing/2014/main" id="{44DD0368-6533-4A10-915F-F03E67C4A4FA}"/>
              </a:ext>
            </a:extLst>
          </p:cNvPr>
          <p:cNvSpPr>
            <a:spLocks noGrp="1"/>
          </p:cNvSpPr>
          <p:nvPr>
            <p:ph type="body" idx="1"/>
          </p:nvPr>
        </p:nvSpPr>
        <p:spPr>
          <a:xfrm>
            <a:off x="839789" y="1681163"/>
            <a:ext cx="5157787" cy="823912"/>
          </a:xfrm>
        </p:spPr>
        <p:txBody>
          <a:bodyPr anchor="b"/>
          <a:lstStyle>
            <a:lvl1pPr marL="0" indent="0">
              <a:buNone/>
              <a:defRPr sz="1800" b="1">
                <a:solidFill>
                  <a:srgbClr val="802721"/>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02F0BB73-3FF1-47F5-A16F-721D385002F6}"/>
              </a:ext>
            </a:extLst>
          </p:cNvPr>
          <p:cNvSpPr>
            <a:spLocks noGrp="1"/>
          </p:cNvSpPr>
          <p:nvPr>
            <p:ph sz="half" idx="2"/>
          </p:nvPr>
        </p:nvSpPr>
        <p:spPr>
          <a:xfrm>
            <a:off x="839789"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A5A95148-D0CA-4F7C-A78C-BDB60E797A73}"/>
              </a:ext>
            </a:extLst>
          </p:cNvPr>
          <p:cNvSpPr>
            <a:spLocks noGrp="1"/>
          </p:cNvSpPr>
          <p:nvPr>
            <p:ph type="body" sz="quarter" idx="3"/>
          </p:nvPr>
        </p:nvSpPr>
        <p:spPr>
          <a:xfrm>
            <a:off x="6172203" y="1681163"/>
            <a:ext cx="5183188" cy="823912"/>
          </a:xfrm>
        </p:spPr>
        <p:txBody>
          <a:bodyPr anchor="b"/>
          <a:lstStyle>
            <a:lvl1pPr marL="0" indent="0">
              <a:buNone/>
              <a:defRPr sz="1800" b="1">
                <a:solidFill>
                  <a:srgbClr val="802721"/>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4140A66E-E933-42FF-AA3A-23F5A513BD35}"/>
              </a:ext>
            </a:extLst>
          </p:cNvPr>
          <p:cNvSpPr>
            <a:spLocks noGrp="1"/>
          </p:cNvSpPr>
          <p:nvPr>
            <p:ph sz="quarter" idx="4"/>
          </p:nvPr>
        </p:nvSpPr>
        <p:spPr>
          <a:xfrm>
            <a:off x="6172203"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A7A727A8-2C86-4093-9C96-18CDE55DC81E}"/>
              </a:ext>
            </a:extLst>
          </p:cNvPr>
          <p:cNvSpPr>
            <a:spLocks noGrp="1"/>
          </p:cNvSpPr>
          <p:nvPr>
            <p:ph type="dt" sz="half" idx="10"/>
          </p:nvPr>
        </p:nvSpPr>
        <p:spPr>
          <a:xfrm>
            <a:off x="8382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8" name="Marcador de pie de página 7">
            <a:extLst>
              <a:ext uri="{FF2B5EF4-FFF2-40B4-BE49-F238E27FC236}">
                <a16:creationId xmlns:a16="http://schemas.microsoft.com/office/drawing/2014/main" id="{C3567A69-4E4B-4A3F-8D2B-5506782CF51C}"/>
              </a:ext>
            </a:extLst>
          </p:cNvPr>
          <p:cNvSpPr>
            <a:spLocks noGrp="1"/>
          </p:cNvSpPr>
          <p:nvPr>
            <p:ph type="ftr" sz="quarter" idx="11"/>
          </p:nvPr>
        </p:nvSpPr>
        <p:spPr>
          <a:xfrm>
            <a:off x="4038600" y="6356356"/>
            <a:ext cx="4114800" cy="365125"/>
          </a:xfrm>
          <a:prstGeom prst="rect">
            <a:avLst/>
          </a:prstGeom>
        </p:spPr>
        <p:txBody>
          <a:bodyPr/>
          <a:lstStyle>
            <a:lvl1pPr>
              <a:defRPr sz="1051">
                <a:solidFill>
                  <a:srgbClr val="802721"/>
                </a:solidFill>
                <a:latin typeface="Montserrat" panose="00000500000000000000" pitchFamily="2" charset="0"/>
              </a:defRPr>
            </a:lvl1pPr>
          </a:lstStyle>
          <a:p>
            <a:endParaRPr lang="es-US"/>
          </a:p>
        </p:txBody>
      </p:sp>
      <p:sp>
        <p:nvSpPr>
          <p:cNvPr id="9" name="Marcador de número de diapositiva 8">
            <a:extLst>
              <a:ext uri="{FF2B5EF4-FFF2-40B4-BE49-F238E27FC236}">
                <a16:creationId xmlns:a16="http://schemas.microsoft.com/office/drawing/2014/main" id="{D379C17B-AFB3-4E76-8CEE-00188C3D7100}"/>
              </a:ext>
            </a:extLst>
          </p:cNvPr>
          <p:cNvSpPr>
            <a:spLocks noGrp="1"/>
          </p:cNvSpPr>
          <p:nvPr>
            <p:ph type="sldNum" sz="quarter" idx="12"/>
          </p:nvPr>
        </p:nvSpPr>
        <p:spPr>
          <a:xfrm>
            <a:off x="86106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139615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DE892-8250-498E-B8F0-364B914547D7}"/>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4C3E33F4-25A7-4080-9FA0-C3D595044C4F}"/>
              </a:ext>
            </a:extLst>
          </p:cNvPr>
          <p:cNvSpPr>
            <a:spLocks noGrp="1"/>
          </p:cNvSpPr>
          <p:nvPr>
            <p:ph type="dt" sz="half" idx="10"/>
          </p:nvPr>
        </p:nvSpPr>
        <p:spPr>
          <a:xfrm>
            <a:off x="8382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4" name="Marcador de pie de página 3">
            <a:extLst>
              <a:ext uri="{FF2B5EF4-FFF2-40B4-BE49-F238E27FC236}">
                <a16:creationId xmlns:a16="http://schemas.microsoft.com/office/drawing/2014/main" id="{AFEE5183-B789-4538-92FB-867BE305A663}"/>
              </a:ext>
            </a:extLst>
          </p:cNvPr>
          <p:cNvSpPr>
            <a:spLocks noGrp="1"/>
          </p:cNvSpPr>
          <p:nvPr>
            <p:ph type="ftr" sz="quarter" idx="11"/>
          </p:nvPr>
        </p:nvSpPr>
        <p:spPr>
          <a:xfrm>
            <a:off x="4038600" y="6356356"/>
            <a:ext cx="4114800" cy="365125"/>
          </a:xfrm>
          <a:prstGeom prst="rect">
            <a:avLst/>
          </a:prstGeom>
        </p:spPr>
        <p:txBody>
          <a:bodyPr/>
          <a:lstStyle>
            <a:lvl1pPr>
              <a:defRPr sz="1051">
                <a:solidFill>
                  <a:srgbClr val="802721"/>
                </a:solidFill>
                <a:latin typeface="Montserrat" panose="00000500000000000000" pitchFamily="2" charset="0"/>
              </a:defRPr>
            </a:lvl1pPr>
          </a:lstStyle>
          <a:p>
            <a:endParaRPr lang="es-US"/>
          </a:p>
        </p:txBody>
      </p:sp>
      <p:sp>
        <p:nvSpPr>
          <p:cNvPr id="5" name="Marcador de número de diapositiva 4">
            <a:extLst>
              <a:ext uri="{FF2B5EF4-FFF2-40B4-BE49-F238E27FC236}">
                <a16:creationId xmlns:a16="http://schemas.microsoft.com/office/drawing/2014/main" id="{ED04B705-9D2D-459A-A2C5-30ED739E01D6}"/>
              </a:ext>
            </a:extLst>
          </p:cNvPr>
          <p:cNvSpPr>
            <a:spLocks noGrp="1"/>
          </p:cNvSpPr>
          <p:nvPr>
            <p:ph type="sldNum" sz="quarter" idx="12"/>
          </p:nvPr>
        </p:nvSpPr>
        <p:spPr>
          <a:xfrm>
            <a:off x="86106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264062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D7D28D-3B61-450E-85A2-FA9D70F99D39}"/>
              </a:ext>
            </a:extLst>
          </p:cNvPr>
          <p:cNvSpPr>
            <a:spLocks noGrp="1"/>
          </p:cNvSpPr>
          <p:nvPr>
            <p:ph type="title"/>
          </p:nvPr>
        </p:nvSpPr>
        <p:spPr>
          <a:xfrm>
            <a:off x="839788" y="457200"/>
            <a:ext cx="3932237" cy="1600200"/>
          </a:xfrm>
        </p:spPr>
        <p:txBody>
          <a:bodyPr anchor="b"/>
          <a:lstStyle>
            <a:lvl1pPr>
              <a:defRPr sz="24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3C47685A-7650-4FD7-B72A-BE8E5E65F739}"/>
              </a:ext>
            </a:extLst>
          </p:cNvPr>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01689482-399C-4FD0-8E5E-8EA72037E68F}"/>
              </a:ext>
            </a:extLst>
          </p:cNvPr>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C9CD40C-7C0A-47A0-84E9-9BBA3DF1D265}"/>
              </a:ext>
            </a:extLst>
          </p:cNvPr>
          <p:cNvSpPr>
            <a:spLocks noGrp="1"/>
          </p:cNvSpPr>
          <p:nvPr>
            <p:ph type="dt" sz="half" idx="10"/>
          </p:nvPr>
        </p:nvSpPr>
        <p:spPr>
          <a:xfrm>
            <a:off x="8382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508FDBF-235E-4CBF-904C-D30B7C7A4073}" type="datetimeFigureOut">
              <a:rPr lang="es-US" smtClean="0"/>
              <a:pPr/>
              <a:t>8/15/2025</a:t>
            </a:fld>
            <a:endParaRPr lang="es-US"/>
          </a:p>
        </p:txBody>
      </p:sp>
      <p:sp>
        <p:nvSpPr>
          <p:cNvPr id="6" name="Marcador de pie de página 5">
            <a:extLst>
              <a:ext uri="{FF2B5EF4-FFF2-40B4-BE49-F238E27FC236}">
                <a16:creationId xmlns:a16="http://schemas.microsoft.com/office/drawing/2014/main" id="{9E0736E7-1FEA-4151-91C2-30D254642967}"/>
              </a:ext>
            </a:extLst>
          </p:cNvPr>
          <p:cNvSpPr>
            <a:spLocks noGrp="1"/>
          </p:cNvSpPr>
          <p:nvPr>
            <p:ph type="ftr" sz="quarter" idx="11"/>
          </p:nvPr>
        </p:nvSpPr>
        <p:spPr>
          <a:xfrm>
            <a:off x="4038600" y="6356356"/>
            <a:ext cx="4114800" cy="365125"/>
          </a:xfrm>
          <a:prstGeom prst="rect">
            <a:avLst/>
          </a:prstGeom>
        </p:spPr>
        <p:txBody>
          <a:bodyPr/>
          <a:lstStyle>
            <a:lvl1pPr>
              <a:defRPr sz="1051">
                <a:solidFill>
                  <a:srgbClr val="802721"/>
                </a:solidFill>
                <a:latin typeface="Montserrat" panose="00000500000000000000" pitchFamily="2" charset="0"/>
              </a:defRPr>
            </a:lvl1pPr>
          </a:lstStyle>
          <a:p>
            <a:endParaRPr lang="es-US"/>
          </a:p>
        </p:txBody>
      </p:sp>
      <p:sp>
        <p:nvSpPr>
          <p:cNvPr id="7" name="Marcador de número de diapositiva 6">
            <a:extLst>
              <a:ext uri="{FF2B5EF4-FFF2-40B4-BE49-F238E27FC236}">
                <a16:creationId xmlns:a16="http://schemas.microsoft.com/office/drawing/2014/main" id="{DB4D56C7-0369-46CC-AB0E-97B766F91522}"/>
              </a:ext>
            </a:extLst>
          </p:cNvPr>
          <p:cNvSpPr>
            <a:spLocks noGrp="1"/>
          </p:cNvSpPr>
          <p:nvPr>
            <p:ph type="sldNum" sz="quarter" idx="12"/>
          </p:nvPr>
        </p:nvSpPr>
        <p:spPr>
          <a:xfrm>
            <a:off x="8610600" y="6356356"/>
            <a:ext cx="2743200" cy="365125"/>
          </a:xfrm>
          <a:prstGeom prst="rect">
            <a:avLst/>
          </a:prstGeom>
        </p:spPr>
        <p:txBody>
          <a:bodyPr/>
          <a:lstStyle>
            <a:lvl1pPr>
              <a:defRPr sz="1051">
                <a:solidFill>
                  <a:srgbClr val="802721"/>
                </a:solidFill>
                <a:latin typeface="Montserrat" panose="00000500000000000000" pitchFamily="2" charset="0"/>
              </a:defRPr>
            </a:lvl1pPr>
          </a:lstStyle>
          <a:p>
            <a:fld id="{F6B0DF2B-7DB4-45D3-AF8E-5CD005F9CA26}" type="slidenum">
              <a:rPr lang="es-US" smtClean="0"/>
              <a:pPr/>
              <a:t>‹Nº›</a:t>
            </a:fld>
            <a:endParaRPr lang="es-US"/>
          </a:p>
        </p:txBody>
      </p:sp>
    </p:spTree>
    <p:extLst>
      <p:ext uri="{BB962C8B-B14F-4D97-AF65-F5344CB8AC3E}">
        <p14:creationId xmlns:p14="http://schemas.microsoft.com/office/powerpoint/2010/main" val="4209164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5.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A6CF12-81ED-4456-A76B-F7F421C99973}"/>
              </a:ext>
            </a:extLst>
          </p:cNvPr>
          <p:cNvSpPr>
            <a:spLocks noGrp="1"/>
          </p:cNvSpPr>
          <p:nvPr>
            <p:ph type="title"/>
          </p:nvPr>
        </p:nvSpPr>
        <p:spPr>
          <a:xfrm>
            <a:off x="845389" y="1852701"/>
            <a:ext cx="6295768" cy="1139814"/>
          </a:xfrm>
          <a:prstGeom prst="rect">
            <a:avLst/>
          </a:prstGeom>
        </p:spPr>
        <p:txBody>
          <a:bodyPr vert="horz" lIns="91440" tIns="45720" rIns="91440" bIns="45720" rtlCol="0" anchor="ctr">
            <a:noAutofit/>
          </a:bodyPr>
          <a:lstStyle/>
          <a:p>
            <a:r>
              <a:rPr lang="es-MX" dirty="0"/>
              <a:t>Título</a:t>
            </a:r>
            <a:endParaRPr lang="es-US" dirty="0"/>
          </a:p>
        </p:txBody>
      </p:sp>
    </p:spTree>
    <p:extLst>
      <p:ext uri="{BB962C8B-B14F-4D97-AF65-F5344CB8AC3E}">
        <p14:creationId xmlns:p14="http://schemas.microsoft.com/office/powerpoint/2010/main" val="2785937036"/>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685783" rtl="0" eaLnBrk="1" latinLnBrk="0" hangingPunct="1">
        <a:lnSpc>
          <a:spcPct val="90000"/>
        </a:lnSpc>
        <a:spcBef>
          <a:spcPct val="0"/>
        </a:spcBef>
        <a:buNone/>
        <a:defRPr sz="8625" b="1" kern="1200">
          <a:ln>
            <a:solidFill>
              <a:srgbClr val="FF0000"/>
            </a:solidFill>
          </a:ln>
          <a:solidFill>
            <a:srgbClr val="FF0000"/>
          </a:solidFill>
          <a:latin typeface="+mj-lt"/>
          <a:ea typeface="+mj-ea"/>
          <a:cs typeface="Arial" panose="020B0604020202020204" pitchFamily="34" charset="0"/>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1425" kern="1200">
          <a:solidFill>
            <a:srgbClr val="0D8253"/>
          </a:solidFill>
          <a:latin typeface="+mj-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651" kern="1200">
          <a:solidFill>
            <a:schemeClr val="bg1"/>
          </a:solidFill>
          <a:latin typeface="+mj-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651" kern="1200">
          <a:solidFill>
            <a:schemeClr val="bg1"/>
          </a:solidFill>
          <a:latin typeface="+mj-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651" kern="1200">
          <a:solidFill>
            <a:schemeClr val="bg1"/>
          </a:solidFill>
          <a:latin typeface="+mj-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651" kern="1200">
          <a:solidFill>
            <a:schemeClr val="bg1"/>
          </a:solidFill>
          <a:latin typeface="+mj-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s-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D56CE8E-750C-4968-9013-1FFFB8E1FF6A}"/>
              </a:ext>
            </a:extLst>
          </p:cNvPr>
          <p:cNvSpPr>
            <a:spLocks noGrp="1"/>
          </p:cNvSpPr>
          <p:nvPr>
            <p:ph type="title"/>
          </p:nvPr>
        </p:nvSpPr>
        <p:spPr>
          <a:xfrm>
            <a:off x="1246013" y="3389500"/>
            <a:ext cx="10107787" cy="1325563"/>
          </a:xfrm>
          <a:prstGeom prst="rect">
            <a:avLst/>
          </a:prstGeom>
        </p:spPr>
        <p:txBody>
          <a:bodyPr vert="horz" lIns="91440" tIns="45720" rIns="91440" bIns="45720" rtlCol="0" anchor="ctr">
            <a:noAutofit/>
          </a:bodyPr>
          <a:lstStyle/>
          <a:p>
            <a:r>
              <a:rPr lang="es-MX" dirty="0"/>
              <a:t>#</a:t>
            </a:r>
            <a:endParaRPr lang="es-US" dirty="0"/>
          </a:p>
        </p:txBody>
      </p:sp>
      <p:sp>
        <p:nvSpPr>
          <p:cNvPr id="3" name="Marcador de texto 2">
            <a:extLst>
              <a:ext uri="{FF2B5EF4-FFF2-40B4-BE49-F238E27FC236}">
                <a16:creationId xmlns:a16="http://schemas.microsoft.com/office/drawing/2014/main" id="{4F436967-91D2-4701-AC82-19F49E63ACDA}"/>
              </a:ext>
            </a:extLst>
          </p:cNvPr>
          <p:cNvSpPr>
            <a:spLocks noGrp="1"/>
          </p:cNvSpPr>
          <p:nvPr>
            <p:ph type="body" idx="1"/>
          </p:nvPr>
        </p:nvSpPr>
        <p:spPr>
          <a:xfrm>
            <a:off x="1246013" y="4958167"/>
            <a:ext cx="10107787" cy="1218796"/>
          </a:xfrm>
          <a:prstGeom prst="rect">
            <a:avLst/>
          </a:prstGeom>
        </p:spPr>
        <p:txBody>
          <a:bodyPr vert="horz" lIns="91440" tIns="45720" rIns="91440" bIns="45720" rtlCol="0">
            <a:normAutofit/>
          </a:bodyPr>
          <a:lstStyle/>
          <a:p>
            <a:pPr lvl="0"/>
            <a:r>
              <a:rPr lang="es-MX" dirty="0"/>
              <a:t>Haga clic para modificar los estilos de texto del patrón</a:t>
            </a:r>
          </a:p>
        </p:txBody>
      </p:sp>
      <p:sp>
        <p:nvSpPr>
          <p:cNvPr id="9" name="Rectángulo 8">
            <a:extLst>
              <a:ext uri="{FF2B5EF4-FFF2-40B4-BE49-F238E27FC236}">
                <a16:creationId xmlns:a16="http://schemas.microsoft.com/office/drawing/2014/main" id="{4AA7508B-CE91-4FA6-87E4-5E1A2BD42FCC}"/>
              </a:ext>
            </a:extLst>
          </p:cNvPr>
          <p:cNvSpPr/>
          <p:nvPr userDrawn="1"/>
        </p:nvSpPr>
        <p:spPr>
          <a:xfrm>
            <a:off x="1248788" y="4804762"/>
            <a:ext cx="3339841" cy="6371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US" sz="1351"/>
          </a:p>
        </p:txBody>
      </p:sp>
    </p:spTree>
    <p:extLst>
      <p:ext uri="{BB962C8B-B14F-4D97-AF65-F5344CB8AC3E}">
        <p14:creationId xmlns:p14="http://schemas.microsoft.com/office/powerpoint/2010/main" val="647227452"/>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685783" rtl="0" eaLnBrk="1" latinLnBrk="0" hangingPunct="1">
        <a:lnSpc>
          <a:spcPct val="90000"/>
        </a:lnSpc>
        <a:spcBef>
          <a:spcPct val="0"/>
        </a:spcBef>
        <a:buNone/>
        <a:defRPr sz="10350" kern="1200">
          <a:solidFill>
            <a:schemeClr val="bg1"/>
          </a:solidFill>
          <a:latin typeface="Arial Black" panose="020B0A04020102020204" pitchFamily="34" charset="0"/>
          <a:ea typeface="+mj-ea"/>
          <a:cs typeface="+mj-cs"/>
        </a:defRPr>
      </a:lvl1pPr>
    </p:titleStyle>
    <p:bodyStyle>
      <a:lvl1pPr marL="0" indent="0" algn="l" defTabSz="685783" rtl="0" eaLnBrk="1" latinLnBrk="0" hangingPunct="1">
        <a:lnSpc>
          <a:spcPct val="90000"/>
        </a:lnSpc>
        <a:spcBef>
          <a:spcPts val="751"/>
        </a:spcBef>
        <a:buFont typeface="Arial" panose="020B0604020202020204" pitchFamily="34" charset="0"/>
        <a:buNone/>
        <a:defRPr sz="1651" b="1" kern="1200">
          <a:solidFill>
            <a:schemeClr val="bg1"/>
          </a:solidFill>
          <a:latin typeface="Arial" panose="020B0604020202020204" pitchFamily="34" charset="0"/>
          <a:ea typeface="+mn-ea"/>
          <a:cs typeface="Arial" panose="020B0604020202020204" pitchFamily="34" charset="0"/>
        </a:defRPr>
      </a:lvl1pPr>
      <a:lvl2pPr marL="342891" indent="0" algn="l" defTabSz="685783" rtl="0" eaLnBrk="1" latinLnBrk="0" hangingPunct="1">
        <a:lnSpc>
          <a:spcPct val="90000"/>
        </a:lnSpc>
        <a:spcBef>
          <a:spcPts val="375"/>
        </a:spcBef>
        <a:buFont typeface="Arial" panose="020B0604020202020204" pitchFamily="34" charset="0"/>
        <a:buNone/>
        <a:defRPr sz="1651" kern="1200">
          <a:solidFill>
            <a:schemeClr val="bg1"/>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651" kern="1200">
          <a:solidFill>
            <a:schemeClr val="bg1"/>
          </a:solidFill>
          <a:latin typeface="+mn-lt"/>
          <a:ea typeface="+mn-ea"/>
          <a:cs typeface="+mn-cs"/>
        </a:defRPr>
      </a:lvl3pPr>
      <a:lvl4pPr marL="1028674" indent="0" algn="l" defTabSz="685783" rtl="0" eaLnBrk="1" latinLnBrk="0" hangingPunct="1">
        <a:lnSpc>
          <a:spcPct val="90000"/>
        </a:lnSpc>
        <a:spcBef>
          <a:spcPts val="375"/>
        </a:spcBef>
        <a:buFont typeface="Arial" panose="020B0604020202020204" pitchFamily="34" charset="0"/>
        <a:buNone/>
        <a:defRPr sz="1651" kern="1200">
          <a:solidFill>
            <a:schemeClr val="bg1"/>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651" kern="1200">
          <a:solidFill>
            <a:schemeClr val="bg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s-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04E158-AE63-4857-BD3A-A30C99541445}"/>
              </a:ext>
            </a:extLst>
          </p:cNvPr>
          <p:cNvSpPr>
            <a:spLocks noGrp="1"/>
          </p:cNvSpPr>
          <p:nvPr>
            <p:ph type="title"/>
          </p:nvPr>
        </p:nvSpPr>
        <p:spPr>
          <a:xfrm>
            <a:off x="838200" y="766347"/>
            <a:ext cx="10515600" cy="1325563"/>
          </a:xfrm>
          <a:prstGeom prst="rect">
            <a:avLst/>
          </a:prstGeom>
        </p:spPr>
        <p:txBody>
          <a:bodyPr vert="horz" lIns="91440" tIns="45720" rIns="91440" bIns="45720" rtlCol="0" anchor="ctr">
            <a:noAutofit/>
          </a:bodyPr>
          <a:lstStyle/>
          <a:p>
            <a:r>
              <a:rPr lang="es-MX" dirty="0"/>
              <a:t>Haz clic para modificar el estilo de título del patrón</a:t>
            </a:r>
            <a:endParaRPr lang="es-US" dirty="0"/>
          </a:p>
        </p:txBody>
      </p:sp>
      <p:sp>
        <p:nvSpPr>
          <p:cNvPr id="3" name="Marcador de texto 2">
            <a:extLst>
              <a:ext uri="{FF2B5EF4-FFF2-40B4-BE49-F238E27FC236}">
                <a16:creationId xmlns:a16="http://schemas.microsoft.com/office/drawing/2014/main" id="{E30BE2BA-DC8B-440F-BBD4-3BACE12DAA57}"/>
              </a:ext>
            </a:extLst>
          </p:cNvPr>
          <p:cNvSpPr>
            <a:spLocks noGrp="1"/>
          </p:cNvSpPr>
          <p:nvPr>
            <p:ph type="body" idx="1"/>
          </p:nvPr>
        </p:nvSpPr>
        <p:spPr>
          <a:xfrm>
            <a:off x="838200" y="2379311"/>
            <a:ext cx="10515600" cy="3797657"/>
          </a:xfrm>
          <a:prstGeom prst="rect">
            <a:avLst/>
          </a:prstGeom>
        </p:spPr>
        <p:txBody>
          <a:bodyPr vert="horz" lIns="91440" tIns="45720" rIns="91440" bIns="45720" rtlCol="0">
            <a:normAutofit/>
          </a:bodyPr>
          <a:lstStyle/>
          <a:p>
            <a:pPr lvl="0"/>
            <a:r>
              <a:rPr lang="es-MX" dirty="0"/>
              <a:t>Haga clic para modificar los estilos de texto del patrón</a:t>
            </a:r>
          </a:p>
        </p:txBody>
      </p:sp>
    </p:spTree>
    <p:extLst>
      <p:ext uri="{BB962C8B-B14F-4D97-AF65-F5344CB8AC3E}">
        <p14:creationId xmlns:p14="http://schemas.microsoft.com/office/powerpoint/2010/main" val="247498039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2" r:id="rId7"/>
    <p:sldLayoutId id="2147483663" r:id="rId8"/>
  </p:sldLayoutIdLst>
  <p:txStyles>
    <p:titleStyle>
      <a:lvl1pPr algn="l" defTabSz="685783" rtl="0" eaLnBrk="1" latinLnBrk="0" hangingPunct="1">
        <a:lnSpc>
          <a:spcPct val="90000"/>
        </a:lnSpc>
        <a:spcBef>
          <a:spcPct val="0"/>
        </a:spcBef>
        <a:buNone/>
        <a:defRPr sz="4051" b="1" kern="1200">
          <a:ln>
            <a:solidFill>
              <a:schemeClr val="tx1"/>
            </a:solidFill>
          </a:ln>
          <a:solidFill>
            <a:schemeClr val="tx1"/>
          </a:solidFill>
          <a:latin typeface="+mn-lt"/>
          <a:ea typeface="+mj-ea"/>
          <a:cs typeface="+mj-cs"/>
        </a:defRPr>
      </a:lvl1pPr>
    </p:titleStyle>
    <p:bodyStyle>
      <a:lvl1pPr marL="171446" indent="-171446" algn="l" defTabSz="685783" rtl="0" eaLnBrk="1" latinLnBrk="0" hangingPunct="1">
        <a:lnSpc>
          <a:spcPct val="90000"/>
        </a:lnSpc>
        <a:spcBef>
          <a:spcPts val="751"/>
        </a:spcBef>
        <a:buClr>
          <a:srgbClr val="0D8253"/>
        </a:buClr>
        <a:buFont typeface="Wingdings" panose="05000000000000000000" pitchFamily="2" charset="2"/>
        <a:buChar char="v"/>
        <a:defRPr sz="1800" b="1" kern="1200">
          <a:solidFill>
            <a:schemeClr val="tx1"/>
          </a:solidFill>
          <a:latin typeface="+mn-lt"/>
          <a:ea typeface="+mn-ea"/>
          <a:cs typeface="Arial" panose="020B0604020202020204" pitchFamily="34" charset="0"/>
        </a:defRPr>
      </a:lvl1pPr>
      <a:lvl2pPr marL="514338" indent="-171446" algn="l" defTabSz="685783" rtl="0" eaLnBrk="1" latinLnBrk="0" hangingPunct="1">
        <a:lnSpc>
          <a:spcPct val="90000"/>
        </a:lnSpc>
        <a:spcBef>
          <a:spcPts val="375"/>
        </a:spcBef>
        <a:buClr>
          <a:srgbClr val="0D8253"/>
        </a:buClr>
        <a:buFont typeface="Wingdings" panose="05000000000000000000" pitchFamily="2" charset="2"/>
        <a:buChar char="v"/>
        <a:defRPr sz="1600" kern="1200">
          <a:solidFill>
            <a:schemeClr val="tx1"/>
          </a:solidFill>
          <a:latin typeface="+mn-lt"/>
          <a:ea typeface="+mn-ea"/>
          <a:cs typeface="Arial" panose="020B0604020202020204" pitchFamily="34" charset="0"/>
        </a:defRPr>
      </a:lvl2pPr>
      <a:lvl3pPr marL="857229" indent="-171446" algn="l" defTabSz="685783" rtl="0" eaLnBrk="1" latinLnBrk="0" hangingPunct="1">
        <a:lnSpc>
          <a:spcPct val="90000"/>
        </a:lnSpc>
        <a:spcBef>
          <a:spcPts val="375"/>
        </a:spcBef>
        <a:buClr>
          <a:srgbClr val="0D8253"/>
        </a:buClr>
        <a:buFont typeface="Wingdings" panose="05000000000000000000" pitchFamily="2" charset="2"/>
        <a:buChar char="v"/>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lnSpc>
          <a:spcPct val="90000"/>
        </a:lnSpc>
        <a:spcBef>
          <a:spcPts val="375"/>
        </a:spcBef>
        <a:buClr>
          <a:srgbClr val="0D8253"/>
        </a:buClr>
        <a:buFont typeface="Wingdings" panose="05000000000000000000" pitchFamily="2" charset="2"/>
        <a:buChar char="v"/>
        <a:defRPr sz="1200" kern="1200">
          <a:solidFill>
            <a:schemeClr val="tx1"/>
          </a:solidFill>
          <a:latin typeface="+mn-lt"/>
          <a:ea typeface="+mn-ea"/>
          <a:cs typeface="Arial" panose="020B0604020202020204" pitchFamily="34" charset="0"/>
        </a:defRPr>
      </a:lvl4pPr>
      <a:lvl5pPr marL="1543012" indent="-171446" algn="l" defTabSz="685783" rtl="0" eaLnBrk="1" latinLnBrk="0" hangingPunct="1">
        <a:lnSpc>
          <a:spcPct val="90000"/>
        </a:lnSpc>
        <a:spcBef>
          <a:spcPts val="375"/>
        </a:spcBef>
        <a:buClr>
          <a:srgbClr val="0D8253"/>
        </a:buClr>
        <a:buFont typeface="Wingdings" panose="05000000000000000000" pitchFamily="2" charset="2"/>
        <a:buChar char="v"/>
        <a:defRPr sz="1200" kern="1200">
          <a:solidFill>
            <a:schemeClr val="tx1"/>
          </a:solidFill>
          <a:latin typeface="+mn-lt"/>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s-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4" y="365129"/>
            <a:ext cx="8595049" cy="1325563"/>
          </a:xfrm>
          <a:prstGeom prst="rect">
            <a:avLst/>
          </a:prstGeom>
        </p:spPr>
        <p:txBody>
          <a:bodyPr vert="horz" lIns="91440" tIns="45720" rIns="91440" bIns="45720" rtlCol="0" anchor="ctr">
            <a:noAutofit/>
          </a:bodyPr>
          <a:lstStyle/>
          <a:p>
            <a:r>
              <a:rPr lang="es-ES" dirty="0"/>
              <a:t>Haga </a:t>
            </a:r>
            <a:r>
              <a:rPr lang="es-ES" dirty="0" err="1"/>
              <a:t>click</a:t>
            </a:r>
            <a:r>
              <a:rPr lang="es-ES" dirty="0"/>
              <a:t> para modificar el estilo de título del patrón</a:t>
            </a:r>
            <a:endParaRPr lang="en-U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D04E73-B9FA-413C-9156-A6D837FBAA01}" type="datetimeFigureOut">
              <a:rPr lang="en-US" smtClean="0"/>
              <a:t>8/15/2025</a:t>
            </a:fld>
            <a:endParaRPr lang="en-US"/>
          </a:p>
        </p:txBody>
      </p:sp>
      <p:sp>
        <p:nvSpPr>
          <p:cNvPr id="5" name="Marcador de pie de página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DE2DDA-A88E-4644-BFD8-B4A6AB77ABED}" type="slidenum">
              <a:rPr lang="en-US" smtClean="0"/>
              <a:t>‹Nº›</a:t>
            </a:fld>
            <a:endParaRPr lang="en-US"/>
          </a:p>
        </p:txBody>
      </p:sp>
    </p:spTree>
    <p:extLst>
      <p:ext uri="{BB962C8B-B14F-4D97-AF65-F5344CB8AC3E}">
        <p14:creationId xmlns:p14="http://schemas.microsoft.com/office/powerpoint/2010/main" val="26994172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783" rtl="0" eaLnBrk="1" latinLnBrk="0" hangingPunct="1">
        <a:lnSpc>
          <a:spcPct val="90000"/>
        </a:lnSpc>
        <a:spcBef>
          <a:spcPct val="0"/>
        </a:spcBef>
        <a:buNone/>
        <a:defRPr sz="3000" kern="1200">
          <a:solidFill>
            <a:schemeClr val="tx1"/>
          </a:solidFill>
          <a:latin typeface="Arial Black" panose="020B0A040201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04E158-AE63-4857-BD3A-A30C99541445}"/>
              </a:ext>
            </a:extLst>
          </p:cNvPr>
          <p:cNvSpPr>
            <a:spLocks noGrp="1"/>
          </p:cNvSpPr>
          <p:nvPr>
            <p:ph type="title"/>
          </p:nvPr>
        </p:nvSpPr>
        <p:spPr>
          <a:xfrm>
            <a:off x="838200" y="747686"/>
            <a:ext cx="10515600" cy="1325563"/>
          </a:xfrm>
          <a:prstGeom prst="rect">
            <a:avLst/>
          </a:prstGeom>
        </p:spPr>
        <p:txBody>
          <a:bodyPr vert="horz" lIns="91440" tIns="45720" rIns="91440" bIns="45720" rtlCol="0" anchor="ctr">
            <a:noAutofit/>
          </a:bodyPr>
          <a:lstStyle/>
          <a:p>
            <a:r>
              <a:rPr lang="es-MX" dirty="0"/>
              <a:t>Haz clic para modificar el estilo de título del patrón</a:t>
            </a:r>
            <a:endParaRPr lang="es-US" dirty="0"/>
          </a:p>
        </p:txBody>
      </p:sp>
      <p:sp>
        <p:nvSpPr>
          <p:cNvPr id="3" name="Marcador de texto 2">
            <a:extLst>
              <a:ext uri="{FF2B5EF4-FFF2-40B4-BE49-F238E27FC236}">
                <a16:creationId xmlns:a16="http://schemas.microsoft.com/office/drawing/2014/main" id="{E30BE2BA-DC8B-440F-BBD4-3BACE12DAA57}"/>
              </a:ext>
            </a:extLst>
          </p:cNvPr>
          <p:cNvSpPr>
            <a:spLocks noGrp="1"/>
          </p:cNvSpPr>
          <p:nvPr>
            <p:ph type="body" idx="1"/>
          </p:nvPr>
        </p:nvSpPr>
        <p:spPr>
          <a:xfrm>
            <a:off x="838200" y="2360645"/>
            <a:ext cx="10515600" cy="381631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US" dirty="0"/>
          </a:p>
        </p:txBody>
      </p:sp>
    </p:spTree>
    <p:extLst>
      <p:ext uri="{BB962C8B-B14F-4D97-AF65-F5344CB8AC3E}">
        <p14:creationId xmlns:p14="http://schemas.microsoft.com/office/powerpoint/2010/main" val="34960398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xStyles>
    <p:titleStyle>
      <a:lvl1pPr algn="l" defTabSz="685783" rtl="0" eaLnBrk="1" latinLnBrk="0" hangingPunct="1">
        <a:lnSpc>
          <a:spcPct val="90000"/>
        </a:lnSpc>
        <a:spcBef>
          <a:spcPct val="0"/>
        </a:spcBef>
        <a:buNone/>
        <a:defRPr sz="4051" kern="1200">
          <a:solidFill>
            <a:schemeClr val="bg1"/>
          </a:solidFill>
          <a:latin typeface="Arial Black" panose="020B0A040201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351" kern="1200">
          <a:solidFill>
            <a:schemeClr val="bg1"/>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051" kern="1200">
          <a:solidFill>
            <a:schemeClr val="bg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051" kern="1200">
          <a:solidFill>
            <a:schemeClr val="bg1"/>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s-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41921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s-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E091CF-0B4A-1944-741E-08C18DF6C8A2}"/>
              </a:ext>
            </a:extLst>
          </p:cNvPr>
          <p:cNvSpPr>
            <a:spLocks noGrp="1"/>
          </p:cNvSpPr>
          <p:nvPr>
            <p:ph idx="1"/>
          </p:nvPr>
        </p:nvSpPr>
        <p:spPr>
          <a:xfrm>
            <a:off x="907213" y="2241756"/>
            <a:ext cx="6448168" cy="3421626"/>
          </a:xfrm>
        </p:spPr>
        <p:txBody>
          <a:bodyPr/>
          <a:lstStyle/>
          <a:p>
            <a:r>
              <a:rPr lang="es-ES" sz="2800" dirty="0"/>
              <a:t>Autonomía territorial y gobierno Propio Pueblos Indígenas Decreto 0488 del 05 de mayo de 2025: Por el cual se dictan normas fiscales necesarias y las demás relativas al funcionamiento de los territorios indígenas y su coordinación con las demás entidades territoriales</a:t>
            </a:r>
            <a:endParaRPr lang="es-CO" sz="2800" dirty="0"/>
          </a:p>
        </p:txBody>
      </p:sp>
    </p:spTree>
    <p:extLst>
      <p:ext uri="{BB962C8B-B14F-4D97-AF65-F5344CB8AC3E}">
        <p14:creationId xmlns:p14="http://schemas.microsoft.com/office/powerpoint/2010/main" val="2551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23160-8EA8-490A-E072-A19B8DE1D886}"/>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FB465CF-4A23-2A26-97EF-9830389BF1A7}"/>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CO" sz="4000" dirty="0"/>
              <a:t>TÍTULO IX DISPOSICIONES GENERALES </a:t>
            </a:r>
          </a:p>
          <a:p>
            <a:pPr marL="0" indent="0">
              <a:buNone/>
            </a:pPr>
            <a:endParaRPr lang="es-CO" dirty="0"/>
          </a:p>
          <a:p>
            <a:pPr marL="0" indent="0">
              <a:buNone/>
            </a:pPr>
            <a:endParaRPr lang="es-CO" dirty="0"/>
          </a:p>
          <a:p>
            <a:pPr marL="0" indent="0">
              <a:buNone/>
            </a:pPr>
            <a:r>
              <a:rPr lang="es-CO" dirty="0"/>
              <a:t>ARTÍCULO 37. ACOMPAÑAMIENTO INSTITUCIONAL</a:t>
            </a:r>
          </a:p>
          <a:p>
            <a:pPr marL="0" indent="0">
              <a:buNone/>
            </a:pPr>
            <a:r>
              <a:rPr lang="es-CO" dirty="0"/>
              <a:t>ARTÍCULO 38. PLURALISMO NORMATIVO</a:t>
            </a:r>
            <a:r>
              <a:rPr lang="es-CO" sz="2400" dirty="0"/>
              <a:t> </a:t>
            </a:r>
          </a:p>
          <a:p>
            <a:pPr marL="0" indent="0">
              <a:spcAft>
                <a:spcPts val="800"/>
              </a:spcAft>
              <a:buNone/>
            </a:pPr>
            <a:r>
              <a:rPr lang="es-ES" dirty="0"/>
              <a:t>ARTÍCULO 39. MECANISMOS DE COORDINACIÓN Y DE ARTICULACIÓN</a:t>
            </a:r>
          </a:p>
          <a:p>
            <a:pPr marL="0" indent="0">
              <a:spcAft>
                <a:spcPts val="800"/>
              </a:spcAft>
              <a:buNone/>
            </a:pPr>
            <a:r>
              <a:rPr lang="es-CO" dirty="0"/>
              <a:t>ARTICULO 40. AJUSTE NORMATIVO, ADMINISTRATIVO y COMPLEMENTARIEDAD NORMATIVA</a:t>
            </a:r>
          </a:p>
          <a:p>
            <a:pPr marL="0" indent="0">
              <a:spcAft>
                <a:spcPts val="800"/>
              </a:spcAft>
              <a:buNone/>
            </a:pPr>
            <a:r>
              <a:rPr lang="es-CO" dirty="0"/>
              <a:t>ARTÍCULO 41. VIGENCIA</a:t>
            </a:r>
            <a:endParaRPr lang="es-CO" dirty="0">
              <a:latin typeface="+mj-lt"/>
            </a:endParaRPr>
          </a:p>
        </p:txBody>
      </p:sp>
    </p:spTree>
    <p:extLst>
      <p:ext uri="{BB962C8B-B14F-4D97-AF65-F5344CB8AC3E}">
        <p14:creationId xmlns:p14="http://schemas.microsoft.com/office/powerpoint/2010/main" val="302841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B6C9-CEC9-ACF4-F0DA-E36B2DDDB03F}"/>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3F84F9-4F86-8D5D-8CDB-B48FD4390824}"/>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CO" sz="3600" dirty="0"/>
              <a:t>D</a:t>
            </a:r>
            <a:r>
              <a:rPr lang="pt-BR" sz="3600" dirty="0"/>
              <a:t>ECRETO NÚMERO 1275 DE 2024 </a:t>
            </a:r>
          </a:p>
          <a:p>
            <a:pPr marL="0" indent="0">
              <a:buNone/>
            </a:pPr>
            <a:r>
              <a:rPr lang="es-ES" sz="2400" b="0" i="1" dirty="0"/>
              <a:t>Por el cual </a:t>
            </a:r>
            <a:r>
              <a:rPr lang="es-ES" sz="2400" b="0" dirty="0"/>
              <a:t>se </a:t>
            </a:r>
            <a:r>
              <a:rPr lang="es-ES" sz="2400" b="0" i="1" dirty="0"/>
              <a:t>establecen las normas requeridas para el funcionamiento de los territorios indígenas en materia ambiental </a:t>
            </a:r>
            <a:r>
              <a:rPr lang="es-ES" sz="2400" b="0" dirty="0"/>
              <a:t>y </a:t>
            </a:r>
            <a:r>
              <a:rPr lang="es-ES" sz="2400" b="0" i="1" dirty="0"/>
              <a:t>el desabollo de las competencias ambientales de las autoridades indígenas </a:t>
            </a:r>
            <a:r>
              <a:rPr lang="es-ES" sz="2400" b="0" dirty="0"/>
              <a:t>y </a:t>
            </a:r>
            <a:r>
              <a:rPr lang="es-ES" sz="2400" b="0" i="1" dirty="0"/>
              <a:t>su coordinación efectiva con las demás. Autoridades y/o entidades</a:t>
            </a:r>
          </a:p>
          <a:p>
            <a:endParaRPr lang="es-CO" b="0" dirty="0"/>
          </a:p>
          <a:p>
            <a:pPr marL="0" indent="0" algn="ctr">
              <a:buNone/>
            </a:pPr>
            <a:r>
              <a:rPr lang="es-CO" sz="3200" b="0" dirty="0"/>
              <a:t>TITULO I </a:t>
            </a:r>
            <a:r>
              <a:rPr lang="es-ES" sz="3200" b="0" dirty="0"/>
              <a:t>OBJETO, PRINCIPIOS Y ÁMBITO DE APLICACIÓN</a:t>
            </a:r>
          </a:p>
          <a:p>
            <a:pPr marL="0" indent="0">
              <a:buNone/>
            </a:pPr>
            <a:r>
              <a:rPr lang="es-CO" b="0" dirty="0"/>
              <a:t>Artículo 1. </a:t>
            </a:r>
            <a:r>
              <a:rPr lang="es-CO" b="0" i="1" dirty="0"/>
              <a:t>Objeto</a:t>
            </a:r>
          </a:p>
          <a:p>
            <a:pPr marL="0" indent="0">
              <a:buNone/>
            </a:pPr>
            <a:r>
              <a:rPr lang="es-ES" b="0" dirty="0"/>
              <a:t>Artículo 2. </a:t>
            </a:r>
            <a:r>
              <a:rPr lang="es-ES" b="0" i="1" dirty="0"/>
              <a:t>Primacía del Interés general.</a:t>
            </a:r>
          </a:p>
          <a:p>
            <a:pPr marL="0" indent="0">
              <a:buNone/>
            </a:pPr>
            <a:r>
              <a:rPr lang="es-CO" b="0" dirty="0"/>
              <a:t>Articulo 3. </a:t>
            </a:r>
            <a:r>
              <a:rPr lang="es-CO" b="0" i="1" dirty="0"/>
              <a:t>Principios</a:t>
            </a:r>
          </a:p>
          <a:p>
            <a:pPr marL="0" indent="0">
              <a:buNone/>
            </a:pPr>
            <a:r>
              <a:rPr lang="es-ES" b="0" dirty="0"/>
              <a:t>Artículo 4. </a:t>
            </a:r>
            <a:r>
              <a:rPr lang="es-ES" b="0" i="1" dirty="0"/>
              <a:t>Ámbito de aplicación</a:t>
            </a:r>
            <a:endParaRPr lang="pt-BR" dirty="0"/>
          </a:p>
        </p:txBody>
      </p:sp>
    </p:spTree>
    <p:extLst>
      <p:ext uri="{BB962C8B-B14F-4D97-AF65-F5344CB8AC3E}">
        <p14:creationId xmlns:p14="http://schemas.microsoft.com/office/powerpoint/2010/main" val="393249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B844DC-E228-9659-9F56-FEE49BC0A560}"/>
              </a:ext>
            </a:extLst>
          </p:cNvPr>
          <p:cNvSpPr>
            <a:spLocks noGrp="1"/>
          </p:cNvSpPr>
          <p:nvPr>
            <p:ph idx="1"/>
          </p:nvPr>
        </p:nvSpPr>
        <p:spPr>
          <a:xfrm>
            <a:off x="838200" y="675861"/>
            <a:ext cx="10515600" cy="5501107"/>
          </a:xfrm>
        </p:spPr>
        <p:txBody>
          <a:bodyPr>
            <a:normAutofit/>
          </a:bodyPr>
          <a:lstStyle/>
          <a:p>
            <a:pPr marL="0" indent="0" algn="ctr">
              <a:buNone/>
            </a:pPr>
            <a:r>
              <a:rPr lang="es-CO" sz="3600" b="0" dirty="0"/>
              <a:t>TITULO II </a:t>
            </a:r>
            <a:r>
              <a:rPr lang="es-ES" sz="3600" b="0" dirty="0"/>
              <a:t>COMPETENCIAS y DIRECTRICES PARA LA COORDINACIÓN EFECTIVA</a:t>
            </a:r>
            <a:endParaRPr lang="es-CO" sz="3600" dirty="0">
              <a:solidFill>
                <a:srgbClr val="000000"/>
              </a:solidFill>
              <a:latin typeface="Times New Roman" panose="02020603050405020304" pitchFamily="18" charset="0"/>
              <a:ea typeface="Calibri" panose="020F0502020204030204" pitchFamily="34" charset="0"/>
            </a:endParaRPr>
          </a:p>
          <a:p>
            <a:pPr marL="0" indent="0">
              <a:buNone/>
            </a:pPr>
            <a:r>
              <a:rPr lang="es-ES" b="0" dirty="0"/>
              <a:t>Artículo 5. </a:t>
            </a:r>
            <a:r>
              <a:rPr lang="es-ES" b="0" i="1" dirty="0"/>
              <a:t>Competencias Ambientales de las Autoridades Indígenas</a:t>
            </a:r>
          </a:p>
          <a:p>
            <a:pPr marL="0" indent="0">
              <a:buNone/>
            </a:pPr>
            <a:r>
              <a:rPr lang="es-CO" b="0" dirty="0"/>
              <a:t>Artículo 6. </a:t>
            </a:r>
            <a:r>
              <a:rPr lang="es-CO" b="0" i="1" dirty="0"/>
              <a:t>Competencias complementarias de las autoridades indígenas </a:t>
            </a:r>
            <a:r>
              <a:rPr lang="es-CO" b="0" dirty="0"/>
              <a:t>en </a:t>
            </a:r>
            <a:r>
              <a:rPr lang="es-CO" b="0" i="1" dirty="0"/>
              <a:t>materia ambiental</a:t>
            </a:r>
          </a:p>
          <a:p>
            <a:pPr marL="0" indent="0">
              <a:buNone/>
            </a:pPr>
            <a:r>
              <a:rPr lang="es-ES" b="0" dirty="0"/>
              <a:t>Artículo 7. </a:t>
            </a:r>
            <a:r>
              <a:rPr lang="es-ES" b="0" i="1" dirty="0"/>
              <a:t>Disposiciones generales para el desarrollo de la coordinación efectiva</a:t>
            </a:r>
          </a:p>
          <a:p>
            <a:pPr marL="0" indent="0" algn="ctr">
              <a:buNone/>
            </a:pPr>
            <a:r>
              <a:rPr lang="es-CO" sz="3600" b="0" dirty="0"/>
              <a:t>TITULO III. ESTRUCTURAS Y ARTICULACIÓN</a:t>
            </a:r>
          </a:p>
          <a:p>
            <a:pPr marL="0" indent="0" algn="just">
              <a:buNone/>
            </a:pPr>
            <a:r>
              <a:rPr lang="es-ES" b="0" dirty="0"/>
              <a:t>Articulo 8. </a:t>
            </a:r>
            <a:r>
              <a:rPr lang="es-ES" b="0" i="1" dirty="0"/>
              <a:t>Estructuras Gobierno propio</a:t>
            </a:r>
          </a:p>
          <a:p>
            <a:pPr marL="0" indent="0" algn="just">
              <a:buNone/>
            </a:pPr>
            <a:r>
              <a:rPr lang="es-ES" b="0" dirty="0"/>
              <a:t>Articulo 9. </a:t>
            </a:r>
            <a:r>
              <a:rPr lang="es-ES" b="0" i="1" dirty="0"/>
              <a:t>Articulación de los mecanismos especiales de protección</a:t>
            </a:r>
          </a:p>
          <a:p>
            <a:pPr marL="0" indent="0" algn="ctr">
              <a:buNone/>
            </a:pPr>
            <a:r>
              <a:rPr lang="es-CO" sz="3600" b="0" dirty="0"/>
              <a:t>TITULO IV FINANCIACIÓN Y DISPOSICIONES FINALES</a:t>
            </a:r>
            <a:endParaRPr lang="es-CO" sz="3600" dirty="0"/>
          </a:p>
          <a:p>
            <a:pPr marL="0" indent="0" algn="just">
              <a:lnSpc>
                <a:spcPct val="107000"/>
              </a:lnSpc>
              <a:spcAft>
                <a:spcPts val="800"/>
              </a:spcAft>
              <a:buNone/>
            </a:pPr>
            <a:r>
              <a:rPr lang="es-ES" b="0" dirty="0"/>
              <a:t>Artículo 10. </a:t>
            </a:r>
            <a:r>
              <a:rPr lang="es-ES" b="0" i="1" dirty="0"/>
              <a:t>Alistamiento Institucional y Financiamiento</a:t>
            </a:r>
          </a:p>
          <a:p>
            <a:pPr marL="0" indent="0">
              <a:buNone/>
            </a:pPr>
            <a:r>
              <a:rPr lang="es-ES" b="0" dirty="0"/>
              <a:t>Artículo 11. </a:t>
            </a:r>
            <a:r>
              <a:rPr lang="es-ES" b="0" i="1" dirty="0"/>
              <a:t>Derogatorias y Vigencias</a:t>
            </a:r>
            <a:endParaRPr lang="es-CO" sz="1800" dirty="0">
              <a:effectLst/>
              <a:latin typeface="Calibri" panose="020F0502020204030204" pitchFamily="34" charset="0"/>
              <a:ea typeface="Calibri" panose="020F0502020204030204" pitchFamily="34" charset="0"/>
            </a:endParaRPr>
          </a:p>
          <a:p>
            <a:pPr>
              <a:spcAft>
                <a:spcPts val="800"/>
              </a:spcAft>
            </a:pPr>
            <a:endParaRPr lang="es-CO" dirty="0">
              <a:latin typeface="+mj-lt"/>
            </a:endParaRPr>
          </a:p>
        </p:txBody>
      </p:sp>
    </p:spTree>
    <p:extLst>
      <p:ext uri="{BB962C8B-B14F-4D97-AF65-F5344CB8AC3E}">
        <p14:creationId xmlns:p14="http://schemas.microsoft.com/office/powerpoint/2010/main" val="20813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89A19-16C0-9EF3-5845-34AC1E2F41D3}"/>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84E208-F50E-FB18-B7C4-1C5E90FB394B}"/>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pt-BR" sz="3600" dirty="0"/>
              <a:t>DECRETO NÚMERO 0481 DE 2025 </a:t>
            </a:r>
          </a:p>
          <a:p>
            <a:pPr marL="0" indent="0" algn="just">
              <a:buNone/>
            </a:pPr>
            <a:r>
              <a:rPr lang="es-ES" sz="2400" b="0" dirty="0"/>
              <a:t>Por el cual se reconoce y establece el Sistema Educativo indígena Propio -SEIP-de los pueblos y comunidades indígenas de Colombia, como Política Pública de Estado y se dictan otras disposiciones </a:t>
            </a:r>
            <a:r>
              <a:rPr lang="es-CO" sz="2400" b="0" dirty="0"/>
              <a:t>Artículo 6. </a:t>
            </a:r>
            <a:r>
              <a:rPr lang="es-CO" sz="2400" b="0" i="1" dirty="0"/>
              <a:t>Competencias complementarias de las autoridades indígenas </a:t>
            </a:r>
            <a:r>
              <a:rPr lang="es-CO" sz="2400" b="0" dirty="0"/>
              <a:t>en </a:t>
            </a:r>
            <a:r>
              <a:rPr lang="es-CO" sz="2400" b="0" i="1" dirty="0"/>
              <a:t>materia ambiental</a:t>
            </a:r>
          </a:p>
          <a:p>
            <a:pPr marL="0" indent="0" algn="ctr">
              <a:buNone/>
            </a:pPr>
            <a:r>
              <a:rPr lang="es-CO" sz="3600" b="0" dirty="0"/>
              <a:t>TITULO I ASPECTOS GENERALES </a:t>
            </a:r>
          </a:p>
          <a:p>
            <a:pPr marL="0" indent="0" algn="ctr">
              <a:buNone/>
            </a:pPr>
            <a:r>
              <a:rPr lang="es-CO" sz="3200" b="0" dirty="0"/>
              <a:t>CAPITULO I </a:t>
            </a:r>
            <a:r>
              <a:rPr lang="es-ES" sz="3200" b="0" dirty="0"/>
              <a:t>MARCO DE RECONOCIMIENTO DE LA EDUCACIÓN PROPIA DE LOS PUEBLOS INDIGENAS EN COLOMBIA </a:t>
            </a:r>
          </a:p>
          <a:p>
            <a:pPr marL="0" indent="0">
              <a:buNone/>
            </a:pPr>
            <a:r>
              <a:rPr lang="es-ES" b="0" dirty="0"/>
              <a:t>Artículo 1. Derecho de los Pueblos Indígenas a la Educación Propia y su Administración</a:t>
            </a:r>
            <a:endParaRPr lang="es-CO" sz="3600" dirty="0"/>
          </a:p>
          <a:p>
            <a:pPr marL="0" indent="0" algn="just">
              <a:lnSpc>
                <a:spcPct val="107000"/>
              </a:lnSpc>
              <a:spcAft>
                <a:spcPts val="800"/>
              </a:spcAft>
              <a:buNone/>
            </a:pPr>
            <a:r>
              <a:rPr lang="es-ES" b="0" dirty="0"/>
              <a:t>Artículo 2. Reconocimiento de la Educación Indígena Propia </a:t>
            </a:r>
          </a:p>
          <a:p>
            <a:pPr>
              <a:spcAft>
                <a:spcPts val="800"/>
              </a:spcAft>
            </a:pPr>
            <a:endParaRPr lang="es-CO" dirty="0">
              <a:latin typeface="+mj-lt"/>
            </a:endParaRPr>
          </a:p>
        </p:txBody>
      </p:sp>
    </p:spTree>
    <p:extLst>
      <p:ext uri="{BB962C8B-B14F-4D97-AF65-F5344CB8AC3E}">
        <p14:creationId xmlns:p14="http://schemas.microsoft.com/office/powerpoint/2010/main" val="219308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4BE4C-F8A7-BCF7-0970-E1766E2EE51B}"/>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F6FA35B-E499-D13E-A64C-067C324E85FC}"/>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CO" sz="3200" b="0" dirty="0"/>
              <a:t>CAPITULO II </a:t>
            </a:r>
            <a:r>
              <a:rPr lang="es-ES" sz="3200" b="0" dirty="0"/>
              <a:t>OBJETO, ÁMBITO DE APLICACIÓN, PRINCIPIOS, FUNDAMENTOS, FINES Y DEFINICIONES</a:t>
            </a:r>
            <a:endParaRPr lang="es-CO" sz="3200" b="0" i="1" dirty="0"/>
          </a:p>
          <a:p>
            <a:pPr marL="0" indent="0">
              <a:buNone/>
            </a:pPr>
            <a:r>
              <a:rPr lang="es-CO" b="0" dirty="0"/>
              <a:t>Artículo 3. Objeto. </a:t>
            </a:r>
          </a:p>
          <a:p>
            <a:pPr marL="0" indent="0">
              <a:buNone/>
            </a:pPr>
            <a:r>
              <a:rPr lang="es-ES" b="0" dirty="0"/>
              <a:t>Artículo 4. Ámbito de Aplicación</a:t>
            </a:r>
          </a:p>
          <a:p>
            <a:pPr marL="0" indent="0">
              <a:buNone/>
            </a:pPr>
            <a:r>
              <a:rPr lang="es-ES" b="0" dirty="0"/>
              <a:t>Artículo 5. Principios y Fundamentos del SEIP</a:t>
            </a:r>
          </a:p>
          <a:p>
            <a:pPr marL="0" indent="0">
              <a:buNone/>
            </a:pPr>
            <a:r>
              <a:rPr lang="es-CO" b="0" dirty="0"/>
              <a:t>Artículo 6. Fines</a:t>
            </a:r>
          </a:p>
          <a:p>
            <a:pPr marL="0" indent="0">
              <a:buNone/>
            </a:pPr>
            <a:r>
              <a:rPr lang="es-CO" b="0" dirty="0"/>
              <a:t>Artículo 7. Definiciones</a:t>
            </a:r>
          </a:p>
          <a:p>
            <a:pPr marL="0" indent="0" algn="ctr">
              <a:buNone/>
            </a:pPr>
            <a:r>
              <a:rPr lang="es-CO" sz="3600" b="0" dirty="0"/>
              <a:t>TITULO </a:t>
            </a:r>
          </a:p>
          <a:p>
            <a:pPr marL="0" indent="0" algn="ctr">
              <a:buNone/>
            </a:pPr>
            <a:r>
              <a:rPr lang="es-CO" sz="3600" b="0" dirty="0"/>
              <a:t>II SISTEMA EDUCATIVO INDIGENA PROPIO SEIP</a:t>
            </a:r>
          </a:p>
          <a:p>
            <a:pPr marL="0" indent="0" algn="ctr">
              <a:buNone/>
            </a:pPr>
            <a:r>
              <a:rPr lang="es-ES" sz="3200" b="0" dirty="0"/>
              <a:t>CAPITULO I ESTRUCTURA DEL SEIP</a:t>
            </a:r>
          </a:p>
          <a:p>
            <a:pPr marL="0" indent="0" algn="just">
              <a:buNone/>
            </a:pPr>
            <a:r>
              <a:rPr lang="es-ES" b="0" dirty="0"/>
              <a:t>Artículo 8. De la Estructura del SEIP</a:t>
            </a:r>
            <a:endParaRPr lang="es-CO" sz="3200" dirty="0">
              <a:latin typeface="+mj-lt"/>
            </a:endParaRPr>
          </a:p>
        </p:txBody>
      </p:sp>
    </p:spTree>
    <p:extLst>
      <p:ext uri="{BB962C8B-B14F-4D97-AF65-F5344CB8AC3E}">
        <p14:creationId xmlns:p14="http://schemas.microsoft.com/office/powerpoint/2010/main" val="350710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37696-E396-3997-592D-C077ACFCC386}"/>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4F51C8-45C9-98B8-01A1-906E09716BA3}"/>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ES" sz="3200" b="0" dirty="0"/>
              <a:t>CAPITULO 11 COMPETENCIAS Y FUNCIONES GENERALES DEL SEIP </a:t>
            </a:r>
          </a:p>
          <a:p>
            <a:pPr marL="0" indent="0" algn="just">
              <a:buNone/>
            </a:pPr>
            <a:r>
              <a:rPr lang="es-ES" b="0" dirty="0"/>
              <a:t>Artículo 9. Obligaciones del Gobierno Nacional</a:t>
            </a:r>
            <a:r>
              <a:rPr lang="es-CO" b="0" dirty="0"/>
              <a:t>. </a:t>
            </a:r>
          </a:p>
          <a:p>
            <a:pPr marL="0" indent="0">
              <a:buNone/>
            </a:pPr>
            <a:r>
              <a:rPr lang="es-ES" b="0" dirty="0"/>
              <a:t>Artículo 10. Competencias de los Territorios Indígenas. </a:t>
            </a:r>
          </a:p>
          <a:p>
            <a:pPr marL="0" indent="0">
              <a:buNone/>
            </a:pPr>
            <a:r>
              <a:rPr lang="es-ES" b="0" dirty="0"/>
              <a:t>Artículo 11. Funciones de las Autoridades Indígenas </a:t>
            </a:r>
          </a:p>
          <a:p>
            <a:pPr marL="0" indent="0" algn="ctr">
              <a:buNone/>
            </a:pPr>
            <a:r>
              <a:rPr lang="pt-BR" sz="3600" b="0" dirty="0"/>
              <a:t>TITULO III COMPONENTE POLITICO -ORGANIZATIVO </a:t>
            </a:r>
          </a:p>
          <a:p>
            <a:pPr marL="0" indent="0" algn="ctr">
              <a:buNone/>
            </a:pPr>
            <a:r>
              <a:rPr lang="es-ES" sz="3200" b="0" dirty="0"/>
              <a:t>CAPITULO I CONFORMACIÓN DEL COMPONENTE POLITICO -ORGANIZATIVO</a:t>
            </a:r>
          </a:p>
          <a:p>
            <a:pPr marL="0" indent="0" algn="just">
              <a:buNone/>
            </a:pPr>
            <a:r>
              <a:rPr lang="es-CO" b="0" dirty="0"/>
              <a:t>Artículo 12. Componente Político-Organizativo</a:t>
            </a:r>
          </a:p>
          <a:p>
            <a:pPr marL="0" indent="0" algn="just">
              <a:buNone/>
            </a:pPr>
            <a:r>
              <a:rPr lang="es-ES" b="0" dirty="0"/>
              <a:t>Artículo 13. Estrategias y Acciones de las Estructuras de Gobierno Propio en el SEIP.</a:t>
            </a:r>
          </a:p>
          <a:p>
            <a:pPr marL="0" indent="0" algn="just">
              <a:buNone/>
            </a:pPr>
            <a:r>
              <a:rPr lang="es-ES" b="0" dirty="0"/>
              <a:t>Artículo 14. Instancias Nacionales del Sistema Educativo Indígena Propio ~SEIP</a:t>
            </a:r>
            <a:endParaRPr lang="pt-BR" b="0" dirty="0"/>
          </a:p>
        </p:txBody>
      </p:sp>
    </p:spTree>
    <p:extLst>
      <p:ext uri="{BB962C8B-B14F-4D97-AF65-F5344CB8AC3E}">
        <p14:creationId xmlns:p14="http://schemas.microsoft.com/office/powerpoint/2010/main" val="267998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8A7AE-4F05-9F40-6C27-AD92E07439D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3A3B7E-8EF6-9EFC-BDF6-B5949CE062C4}"/>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ES" sz="3200" b="0" dirty="0"/>
              <a:t>CAPITULO II PUEBLOS INDIGENAS AMAZÓNICOS  </a:t>
            </a:r>
          </a:p>
          <a:p>
            <a:pPr marL="0" indent="0" algn="just">
              <a:buNone/>
            </a:pPr>
            <a:r>
              <a:rPr lang="es-ES" b="0" dirty="0"/>
              <a:t>Artículo 15. Autonomía y Autodeterminación de la Educación Propia de los Pueblos Amazónicos</a:t>
            </a:r>
            <a:r>
              <a:rPr lang="es-CO" b="0" dirty="0"/>
              <a:t>. </a:t>
            </a:r>
          </a:p>
          <a:p>
            <a:pPr marL="0" indent="0">
              <a:buNone/>
            </a:pPr>
            <a:r>
              <a:rPr lang="es-ES" b="0" dirty="0"/>
              <a:t>Artículo 16. Derecho a la Educación Indígena Propia de los Pueblos Amazónicos. </a:t>
            </a:r>
          </a:p>
          <a:p>
            <a:pPr marL="0" indent="0">
              <a:buNone/>
            </a:pPr>
            <a:r>
              <a:rPr lang="es-ES" b="0" dirty="0"/>
              <a:t>Artículo 17. Características de la Educación Indígena Propia de los Pueblos Amazónicos </a:t>
            </a:r>
          </a:p>
          <a:p>
            <a:pPr marL="0" indent="0">
              <a:buNone/>
            </a:pPr>
            <a:r>
              <a:rPr lang="es-ES" b="0" dirty="0"/>
              <a:t>Artículo 18. Centros de Conocimiento Propio</a:t>
            </a:r>
          </a:p>
          <a:p>
            <a:pPr marL="0" indent="0">
              <a:buNone/>
            </a:pPr>
            <a:r>
              <a:rPr lang="es-ES" b="0" dirty="0"/>
              <a:t>Artículo 19. Pueblos Indígenas en Contacto Inicial</a:t>
            </a:r>
          </a:p>
          <a:p>
            <a:pPr marL="0" indent="0">
              <a:buNone/>
            </a:pPr>
            <a:r>
              <a:rPr lang="es-ES" b="0" dirty="0"/>
              <a:t>Artículo 20. Pueblos Indígenas en Aislamiento o Estado Natural</a:t>
            </a:r>
          </a:p>
          <a:p>
            <a:pPr marL="0" indent="0">
              <a:buNone/>
            </a:pPr>
            <a:r>
              <a:rPr lang="es-ES" b="0" dirty="0"/>
              <a:t>Artículo 21. Implementación del SEIP en los Pueblos Indígenas Amazónicos</a:t>
            </a:r>
          </a:p>
          <a:p>
            <a:pPr marL="0" indent="0" algn="ctr">
              <a:buNone/>
            </a:pPr>
            <a:endParaRPr lang="es-ES" sz="3200" b="0" dirty="0"/>
          </a:p>
          <a:p>
            <a:pPr marL="0" indent="0" algn="ctr">
              <a:buNone/>
            </a:pPr>
            <a:r>
              <a:rPr lang="es-ES" sz="3200" b="0" dirty="0"/>
              <a:t>CAPITULO III PUEBLOS INDIGENAS EN CONTEXTOS URBANOS </a:t>
            </a:r>
          </a:p>
          <a:p>
            <a:pPr marL="0" indent="0" algn="just">
              <a:buNone/>
            </a:pPr>
            <a:endParaRPr lang="es-ES" b="0" dirty="0"/>
          </a:p>
          <a:p>
            <a:pPr marL="0" indent="0" algn="just">
              <a:buNone/>
            </a:pPr>
            <a:r>
              <a:rPr lang="es-ES" b="0" dirty="0"/>
              <a:t>Artículo 22. Procesos de Educación Propia en Contextos Urbanos </a:t>
            </a:r>
          </a:p>
        </p:txBody>
      </p:sp>
    </p:spTree>
    <p:extLst>
      <p:ext uri="{BB962C8B-B14F-4D97-AF65-F5344CB8AC3E}">
        <p14:creationId xmlns:p14="http://schemas.microsoft.com/office/powerpoint/2010/main" val="32675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1D723-30ED-1752-0B1F-16A5B89CF21B}"/>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A7C4DE-C40A-759E-B447-3676CF7CB339}"/>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ES" sz="3200" b="0" dirty="0"/>
              <a:t>CAPITULO IV PUEBLOS INDIGENAS EN FRONTERA  </a:t>
            </a:r>
          </a:p>
          <a:p>
            <a:pPr marL="0" indent="0" algn="just">
              <a:buNone/>
            </a:pPr>
            <a:r>
              <a:rPr lang="es-ES" b="0" dirty="0"/>
              <a:t>Artículo 23. Derechos de los Pueblos Indígenas en Zonas de Frontera</a:t>
            </a:r>
            <a:r>
              <a:rPr lang="es-CO" b="0" dirty="0"/>
              <a:t>. </a:t>
            </a:r>
          </a:p>
          <a:p>
            <a:pPr marL="0" indent="0">
              <a:buNone/>
            </a:pPr>
            <a:r>
              <a:rPr lang="es-ES" b="0" dirty="0"/>
              <a:t>Artículo 24. Celebración de Convenios Binacionales. </a:t>
            </a:r>
          </a:p>
          <a:p>
            <a:pPr marL="0" indent="0">
              <a:buNone/>
            </a:pPr>
            <a:r>
              <a:rPr lang="es-ES" b="0" dirty="0"/>
              <a:t>Artículo 25. Pueblos Indígenas de Frontera y Celebración de Convenios</a:t>
            </a:r>
          </a:p>
          <a:p>
            <a:pPr marL="0" indent="0" algn="ctr">
              <a:buNone/>
            </a:pPr>
            <a:endParaRPr lang="es-CO" sz="3600" b="0" dirty="0"/>
          </a:p>
          <a:p>
            <a:pPr marL="0" indent="0" algn="ctr">
              <a:buNone/>
            </a:pPr>
            <a:r>
              <a:rPr lang="es-CO" sz="3600" b="0" dirty="0"/>
              <a:t>TITULO IV COMPONENTE PEDAGÓGICO</a:t>
            </a:r>
          </a:p>
          <a:p>
            <a:pPr marL="0" indent="0" algn="ctr">
              <a:buNone/>
            </a:pPr>
            <a:endParaRPr lang="es-CO" sz="3200" b="0" dirty="0"/>
          </a:p>
          <a:p>
            <a:pPr marL="0" indent="0" algn="ctr">
              <a:buNone/>
            </a:pPr>
            <a:r>
              <a:rPr lang="es-CO" sz="3200" b="0" dirty="0"/>
              <a:t>CAPITULO I AUTONOMIA PEDAGÓGICA</a:t>
            </a:r>
            <a:endParaRPr lang="es-ES" sz="3200" b="0" dirty="0"/>
          </a:p>
          <a:p>
            <a:pPr marL="0" indent="0" algn="just">
              <a:buNone/>
            </a:pPr>
            <a:r>
              <a:rPr lang="es-CO" b="0" dirty="0"/>
              <a:t>Artículo 26. Autonomía Pedagógica</a:t>
            </a:r>
          </a:p>
          <a:p>
            <a:pPr marL="0" indent="0" algn="just">
              <a:buNone/>
            </a:pPr>
            <a:r>
              <a:rPr lang="es-CO" b="0" dirty="0"/>
              <a:t>Artículo 27. Componente Pedagógico</a:t>
            </a:r>
          </a:p>
          <a:p>
            <a:pPr marL="0" indent="0" algn="just">
              <a:buNone/>
            </a:pPr>
            <a:r>
              <a:rPr lang="es-ES" b="0" dirty="0"/>
              <a:t>Artículo 28. Organización para el Desarrollo de la Educación Propia.</a:t>
            </a:r>
          </a:p>
        </p:txBody>
      </p:sp>
    </p:spTree>
    <p:extLst>
      <p:ext uri="{BB962C8B-B14F-4D97-AF65-F5344CB8AC3E}">
        <p14:creationId xmlns:p14="http://schemas.microsoft.com/office/powerpoint/2010/main" val="197691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B3A1-FEC0-5522-ED39-FC420B8365D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0FD22D-6759-45CE-99B9-A75574D90005}"/>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ES" sz="3200" b="0" dirty="0"/>
              <a:t>CAPITULO II LAS SEMILLAS EN El CAMINO DE LA VIDA  </a:t>
            </a:r>
          </a:p>
          <a:p>
            <a:pPr marL="0" indent="0" algn="just">
              <a:buNone/>
            </a:pPr>
            <a:r>
              <a:rPr lang="es-ES" b="0" dirty="0"/>
              <a:t>Artículo 29. Vivencia de las Semillas</a:t>
            </a:r>
            <a:r>
              <a:rPr lang="es-CO" b="0" dirty="0"/>
              <a:t> </a:t>
            </a:r>
          </a:p>
          <a:p>
            <a:pPr marL="0" indent="0">
              <a:buNone/>
            </a:pPr>
            <a:r>
              <a:rPr lang="es-ES" b="0" dirty="0"/>
              <a:t>Artículo 30. Semillas con Habilidades, Dones y Capacidades Diversas </a:t>
            </a:r>
            <a:endParaRPr lang="es-CO" sz="3200" b="0" dirty="0"/>
          </a:p>
          <a:p>
            <a:pPr marL="0" indent="0" algn="ctr">
              <a:buNone/>
            </a:pPr>
            <a:endParaRPr lang="es-ES" sz="3200" b="0" dirty="0"/>
          </a:p>
          <a:p>
            <a:pPr marL="0" indent="0" algn="ctr">
              <a:buNone/>
            </a:pPr>
            <a:r>
              <a:rPr lang="es-ES" sz="3200" b="0" dirty="0"/>
              <a:t>CAPITULO III PROCESOS DE FORMACIÓN DE LAS SEMILLAS </a:t>
            </a:r>
          </a:p>
          <a:p>
            <a:pPr marL="0" indent="0" algn="just">
              <a:buNone/>
            </a:pPr>
            <a:r>
              <a:rPr lang="es-ES" b="0" dirty="0"/>
              <a:t>Artículo 31. Vivencia de los Procesos de Formación </a:t>
            </a:r>
          </a:p>
          <a:p>
            <a:pPr marL="0" indent="0" algn="just">
              <a:buNone/>
            </a:pPr>
            <a:r>
              <a:rPr lang="es-ES" b="0" dirty="0"/>
              <a:t>Artículo 32. Autonomía en los Procesos de Formación</a:t>
            </a:r>
          </a:p>
          <a:p>
            <a:pPr marL="0" indent="0" algn="just">
              <a:buNone/>
            </a:pPr>
            <a:r>
              <a:rPr lang="es-CO" b="0" dirty="0"/>
              <a:t>Artículo 33. Tiempos</a:t>
            </a:r>
          </a:p>
          <a:p>
            <a:pPr marL="0" indent="0" algn="just">
              <a:buNone/>
            </a:pPr>
            <a:r>
              <a:rPr lang="es-CO" b="0" dirty="0"/>
              <a:t>Artículo 34. Calendarios Educativos Propios</a:t>
            </a:r>
          </a:p>
          <a:p>
            <a:pPr marL="0" indent="0" algn="just">
              <a:buNone/>
            </a:pPr>
            <a:r>
              <a:rPr lang="es-CO" b="0" dirty="0"/>
              <a:t>Artículo 35. Espacios</a:t>
            </a:r>
          </a:p>
          <a:p>
            <a:pPr marL="0" indent="0" algn="just">
              <a:buNone/>
            </a:pPr>
            <a:r>
              <a:rPr lang="es-ES" b="0" dirty="0"/>
              <a:t>Artículo 36. Determinación de Espacios Pedagógicos</a:t>
            </a:r>
          </a:p>
          <a:p>
            <a:pPr marL="0" indent="0" algn="just">
              <a:buNone/>
            </a:pPr>
            <a:r>
              <a:rPr lang="es-ES" b="0" dirty="0"/>
              <a:t>Artículo 37. Certificación de los Procesos de Formación</a:t>
            </a:r>
            <a:endParaRPr lang="es-CO" b="0" dirty="0"/>
          </a:p>
          <a:p>
            <a:pPr marL="0" indent="0" algn="just">
              <a:buNone/>
            </a:pPr>
            <a:endParaRPr lang="es-ES" b="0" dirty="0"/>
          </a:p>
        </p:txBody>
      </p:sp>
    </p:spTree>
    <p:extLst>
      <p:ext uri="{BB962C8B-B14F-4D97-AF65-F5344CB8AC3E}">
        <p14:creationId xmlns:p14="http://schemas.microsoft.com/office/powerpoint/2010/main" val="22222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8E285-AB7A-0C27-9DD6-1CEF28EC1D23}"/>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818EDF3-0922-EEA6-F0E3-7349984FF8BC}"/>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ES" sz="3200" b="0" dirty="0"/>
              <a:t>CAPITULO IV TEJIDOS DE SABIDURÍA PARA LA VIDA  </a:t>
            </a:r>
          </a:p>
          <a:p>
            <a:pPr marL="0" indent="0" algn="just">
              <a:buNone/>
            </a:pPr>
            <a:r>
              <a:rPr lang="es-ES" b="0" dirty="0"/>
              <a:t>Artículo 38. Tejidos de Sabiduría para la Vida </a:t>
            </a:r>
          </a:p>
          <a:p>
            <a:pPr marL="0" indent="0" algn="just">
              <a:buNone/>
            </a:pPr>
            <a:r>
              <a:rPr lang="es-ES" b="0" dirty="0"/>
              <a:t>Artículo 39. Fundamento de los Tejidos de Sabiduría para la Vida</a:t>
            </a:r>
          </a:p>
          <a:p>
            <a:pPr marL="0" indent="0" algn="just">
              <a:buNone/>
            </a:pPr>
            <a:r>
              <a:rPr lang="es-ES" b="0" dirty="0"/>
              <a:t>Artículo 40. Política de la Sabiduría y Conocimiento</a:t>
            </a:r>
          </a:p>
          <a:p>
            <a:pPr marL="0" indent="0" algn="just">
              <a:buNone/>
            </a:pPr>
            <a:endParaRPr lang="es-ES" sz="3200" b="0" dirty="0"/>
          </a:p>
          <a:p>
            <a:pPr marL="0" indent="0" algn="ctr">
              <a:buNone/>
            </a:pPr>
            <a:r>
              <a:rPr lang="es-CO" sz="3200" b="0" dirty="0"/>
              <a:t>CAPÍTULO V LENGUAS NATIVAS</a:t>
            </a:r>
            <a:r>
              <a:rPr lang="es-ES" sz="3200" b="0" dirty="0"/>
              <a:t> </a:t>
            </a:r>
          </a:p>
          <a:p>
            <a:pPr marL="0" indent="0" algn="just">
              <a:buNone/>
            </a:pPr>
            <a:r>
              <a:rPr lang="es-CO" b="0" dirty="0"/>
              <a:t>Artículo 41. lenguas Nativas </a:t>
            </a:r>
          </a:p>
          <a:p>
            <a:pPr marL="0" indent="0" algn="just">
              <a:buNone/>
            </a:pPr>
            <a:r>
              <a:rPr lang="es-ES" b="0" dirty="0"/>
              <a:t>Artículo 42. Lenguas Nativas y la Oralidad </a:t>
            </a:r>
          </a:p>
          <a:p>
            <a:pPr marL="0" indent="0" algn="just">
              <a:buNone/>
            </a:pPr>
            <a:r>
              <a:rPr lang="es-ES" b="0" dirty="0"/>
              <a:t>Artículo 43. Garantías para las Lenguas Nativas </a:t>
            </a:r>
          </a:p>
          <a:p>
            <a:pPr marL="0" indent="0" algn="just">
              <a:buNone/>
            </a:pPr>
            <a:endParaRPr lang="es-ES" b="0" dirty="0"/>
          </a:p>
        </p:txBody>
      </p:sp>
    </p:spTree>
    <p:extLst>
      <p:ext uri="{BB962C8B-B14F-4D97-AF65-F5344CB8AC3E}">
        <p14:creationId xmlns:p14="http://schemas.microsoft.com/office/powerpoint/2010/main" val="371393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891F4-9AB1-4E3A-A713-A92DE7641F04}"/>
              </a:ext>
            </a:extLst>
          </p:cNvPr>
          <p:cNvSpPr>
            <a:spLocks noGrp="1"/>
          </p:cNvSpPr>
          <p:nvPr>
            <p:ph type="title"/>
          </p:nvPr>
        </p:nvSpPr>
        <p:spPr>
          <a:xfrm>
            <a:off x="267419" y="1366882"/>
            <a:ext cx="7194431" cy="3058469"/>
          </a:xfrm>
        </p:spPr>
        <p:txBody>
          <a:bodyPr/>
          <a:lstStyle/>
          <a:p>
            <a:pPr algn="l"/>
            <a:r>
              <a:rPr lang="es-ES" sz="1800" b="0" i="0" u="none" strike="noStrike" baseline="0" dirty="0">
                <a:solidFill>
                  <a:schemeClr val="tx1">
                    <a:lumMod val="95000"/>
                    <a:lumOff val="5000"/>
                  </a:schemeClr>
                </a:solidFill>
                <a:latin typeface="Arial" panose="020B0604020202020204" pitchFamily="34" charset="0"/>
              </a:rPr>
              <a:t>Que el artículo 329 de la Constitución Política establece que "la conformación de las entidades territoriales indígenas se hará con sujeción a lo dispuesto en la ley orgánica de ordenamiento a la ley definir "las relaciones y la coordinación de estas entidades con aquellas de las cuales formen parte". Que el artículo 56 transitorio de la Constitución Política otorga al Gobierno nacional la facultad para dictar las normas fiscales necesarias y las demás relativas al funcionamiento de los Territorios Indígenas y a su coordinación con las demás entidades territoriales, mientras que el Congreso expide la ley a que se refiere el artículo 329 de la Carta. </a:t>
            </a:r>
            <a:br>
              <a:rPr lang="es-ES" sz="1800" b="0" i="0" u="none" strike="noStrike" baseline="0" dirty="0">
                <a:solidFill>
                  <a:schemeClr val="tx1">
                    <a:lumMod val="95000"/>
                    <a:lumOff val="5000"/>
                  </a:schemeClr>
                </a:solidFill>
                <a:latin typeface="Arial" panose="020B0604020202020204" pitchFamily="34" charset="0"/>
              </a:rPr>
            </a:br>
            <a:endParaRPr lang="es-US" sz="1800" dirty="0">
              <a:solidFill>
                <a:schemeClr val="tx1">
                  <a:lumMod val="95000"/>
                  <a:lumOff val="5000"/>
                </a:schemeClr>
              </a:solidFill>
            </a:endParaRPr>
          </a:p>
        </p:txBody>
      </p:sp>
      <p:sp>
        <p:nvSpPr>
          <p:cNvPr id="3" name="Marcador de contenido 2">
            <a:extLst>
              <a:ext uri="{FF2B5EF4-FFF2-40B4-BE49-F238E27FC236}">
                <a16:creationId xmlns:a16="http://schemas.microsoft.com/office/drawing/2014/main" id="{D9E503C0-FE81-40D2-9B9A-CCD5F9BEB207}"/>
              </a:ext>
            </a:extLst>
          </p:cNvPr>
          <p:cNvSpPr>
            <a:spLocks noGrp="1"/>
          </p:cNvSpPr>
          <p:nvPr>
            <p:ph idx="1"/>
          </p:nvPr>
        </p:nvSpPr>
        <p:spPr>
          <a:xfrm>
            <a:off x="1276710" y="4657188"/>
            <a:ext cx="5874589" cy="1519325"/>
          </a:xfrm>
        </p:spPr>
        <p:txBody>
          <a:bodyPr>
            <a:normAutofit/>
          </a:bodyPr>
          <a:lstStyle/>
          <a:p>
            <a:pPr algn="ctr"/>
            <a:r>
              <a:rPr lang="es-ES" sz="3200" dirty="0"/>
              <a:t>Decreto 0488 del 05 de mayo de 2025</a:t>
            </a:r>
            <a:r>
              <a:rPr lang="es-US" sz="3200" dirty="0">
                <a:latin typeface="Calibri" panose="020F0502020204030204" pitchFamily="34" charset="0"/>
                <a:ea typeface="Calibri" panose="020F0502020204030204" pitchFamily="34" charset="0"/>
                <a:cs typeface="Calibri" panose="020F0502020204030204" pitchFamily="34" charset="0"/>
              </a:rPr>
              <a:t>. </a:t>
            </a:r>
            <a:endParaRPr lang="es-US" sz="3200" b="1" dirty="0">
              <a:ln>
                <a:solidFill>
                  <a:schemeClr val="tx2"/>
                </a:solidFill>
              </a:ln>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1643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76757-4CDC-94B4-F18C-4DA0B1D23CA3}"/>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3DB41F-02BB-F27E-20B0-EB6B82A342DD}"/>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CO" sz="3200" b="0" dirty="0"/>
              <a:t>CAPÍTULO VI INVESTIGACIÓN PROPIA</a:t>
            </a:r>
            <a:r>
              <a:rPr lang="es-ES" sz="3200" b="0" dirty="0"/>
              <a:t>  </a:t>
            </a:r>
          </a:p>
          <a:p>
            <a:pPr marL="0" indent="0" algn="just">
              <a:buNone/>
            </a:pPr>
            <a:r>
              <a:rPr lang="es-CO" b="0" dirty="0"/>
              <a:t>Artículo 44. Investigación Propia</a:t>
            </a:r>
            <a:r>
              <a:rPr lang="es-ES" b="0" dirty="0"/>
              <a:t> </a:t>
            </a:r>
          </a:p>
          <a:p>
            <a:pPr marL="0" indent="0" algn="just">
              <a:buNone/>
            </a:pPr>
            <a:r>
              <a:rPr lang="es-ES" b="0" dirty="0"/>
              <a:t>Artículo 45. Autonomía en la Investigación Propia </a:t>
            </a:r>
          </a:p>
          <a:p>
            <a:pPr marL="0" indent="0" algn="just">
              <a:buNone/>
            </a:pPr>
            <a:r>
              <a:rPr lang="es-ES" b="0" dirty="0"/>
              <a:t>Artículo 46. Certificación de la Investigación Propia </a:t>
            </a:r>
          </a:p>
          <a:p>
            <a:pPr marL="0" indent="0" algn="just">
              <a:buNone/>
            </a:pPr>
            <a:r>
              <a:rPr lang="es-ES" b="0" dirty="0"/>
              <a:t>Artículo 47. Salvaguarda de la sabiduría ancestral y conocimientos de los pueblos indígenas</a:t>
            </a:r>
          </a:p>
          <a:p>
            <a:pPr marL="0" indent="0" algn="just">
              <a:buNone/>
            </a:pPr>
            <a:r>
              <a:rPr lang="es-ES" b="0" dirty="0"/>
              <a:t>Artículo 48. Materiales y Medios Educativos Propios</a:t>
            </a:r>
          </a:p>
          <a:p>
            <a:pPr marL="0" indent="0" algn="just">
              <a:buNone/>
            </a:pPr>
            <a:endParaRPr lang="es-ES" sz="3200" b="0" dirty="0"/>
          </a:p>
          <a:p>
            <a:pPr marL="0" indent="0" algn="ctr">
              <a:buNone/>
            </a:pPr>
            <a:r>
              <a:rPr lang="es-ES" sz="3200" b="0" dirty="0"/>
              <a:t>CAPÍTULO VII SOBERANÍA Y AUTONOMÍA ALIMENTARIA </a:t>
            </a:r>
          </a:p>
          <a:p>
            <a:pPr marL="0" indent="0" algn="just">
              <a:buNone/>
            </a:pPr>
            <a:r>
              <a:rPr lang="es-ES" b="0" dirty="0"/>
              <a:t>Artículo 49. Autonomía y Soberanía Alimentaria</a:t>
            </a:r>
            <a:r>
              <a:rPr lang="es-CO" b="0" dirty="0"/>
              <a:t> </a:t>
            </a:r>
          </a:p>
          <a:p>
            <a:pPr marL="0" indent="0" algn="just">
              <a:buNone/>
            </a:pPr>
            <a:r>
              <a:rPr lang="es-ES" b="0" dirty="0"/>
              <a:t>Artículo 50. Autonomía Alimentaria en los Procesos de Educación Propia</a:t>
            </a:r>
          </a:p>
          <a:p>
            <a:pPr marL="0" indent="0" algn="just">
              <a:buNone/>
            </a:pPr>
            <a:endParaRPr lang="es-ES" b="0" dirty="0"/>
          </a:p>
        </p:txBody>
      </p:sp>
    </p:spTree>
    <p:extLst>
      <p:ext uri="{BB962C8B-B14F-4D97-AF65-F5344CB8AC3E}">
        <p14:creationId xmlns:p14="http://schemas.microsoft.com/office/powerpoint/2010/main" val="219861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1BC37-8961-33FC-DB9B-3319FF52375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D350B8-22E4-1ABA-A8E3-5B4EEEF2C1A0}"/>
              </a:ext>
            </a:extLst>
          </p:cNvPr>
          <p:cNvSpPr>
            <a:spLocks noGrp="1"/>
          </p:cNvSpPr>
          <p:nvPr>
            <p:ph idx="1"/>
          </p:nvPr>
        </p:nvSpPr>
        <p:spPr>
          <a:xfrm>
            <a:off x="838200" y="675861"/>
            <a:ext cx="10515600" cy="5501107"/>
          </a:xfrm>
        </p:spPr>
        <p:txBody>
          <a:bodyPr>
            <a:normAutofit lnSpcReduction="10000"/>
          </a:bodyPr>
          <a:lstStyle/>
          <a:p>
            <a:endParaRPr lang="es-CO" b="0" dirty="0"/>
          </a:p>
          <a:p>
            <a:pPr marL="0" indent="0" algn="ctr">
              <a:buNone/>
            </a:pPr>
            <a:r>
              <a:rPr lang="es-CO" sz="3200" b="0" dirty="0"/>
              <a:t>CAPÍTULO VIII </a:t>
            </a:r>
            <a:r>
              <a:rPr lang="es-ES" sz="3200" b="0" dirty="0"/>
              <a:t>EDUCACIÓN UNIVERSITARIA INDÍGENA PROPIA Y PROCESOS DE FORMACIÓN AVANZADA  </a:t>
            </a:r>
          </a:p>
          <a:p>
            <a:pPr marL="0" indent="0" algn="just">
              <a:buNone/>
            </a:pPr>
            <a:r>
              <a:rPr lang="es-ES" b="0" dirty="0"/>
              <a:t>Artículo 51. Educación en Sabiduría Ancestral y Universal </a:t>
            </a:r>
          </a:p>
          <a:p>
            <a:pPr marL="0" indent="0" algn="just">
              <a:buNone/>
            </a:pPr>
            <a:r>
              <a:rPr lang="es-ES" b="0" dirty="0"/>
              <a:t>Artículo 52. Creación de Instituciones de Educación Universitaria Indígena Propia y de Procesos de Formación Avanzada y Profundización Propia </a:t>
            </a:r>
          </a:p>
          <a:p>
            <a:pPr marL="0" indent="0" algn="just">
              <a:buNone/>
            </a:pPr>
            <a:r>
              <a:rPr lang="es-ES" b="0" dirty="0"/>
              <a:t>Artículo 53. Instituciones de Educación Universitaria Indígena Propia </a:t>
            </a:r>
          </a:p>
          <a:p>
            <a:pPr marL="0" indent="0" algn="just">
              <a:buNone/>
            </a:pPr>
            <a:r>
              <a:rPr lang="es-CO" b="0" dirty="0"/>
              <a:t>Artículos 54. Universidades Indígenas Propias </a:t>
            </a:r>
          </a:p>
          <a:p>
            <a:pPr marL="0" indent="0" algn="just">
              <a:buNone/>
            </a:pPr>
            <a:r>
              <a:rPr lang="es-ES" b="0" dirty="0"/>
              <a:t>Artículo 55. Instituciones Técnicas y Tecnológicas Indígenas Propias</a:t>
            </a:r>
          </a:p>
          <a:p>
            <a:pPr marL="0" indent="0">
              <a:buNone/>
            </a:pPr>
            <a:r>
              <a:rPr lang="es-ES" b="0" dirty="0"/>
              <a:t>Artículo 56. Requisitos para la Aprobación del Estudio Técnico y Reconocimiento de la Personería Jurídica a Instituciones de Educación </a:t>
            </a:r>
            <a:r>
              <a:rPr lang="es-CO" b="0" dirty="0"/>
              <a:t>Universitaria Indígena Propia</a:t>
            </a:r>
          </a:p>
          <a:p>
            <a:pPr marL="0" indent="0">
              <a:buNone/>
            </a:pPr>
            <a:r>
              <a:rPr lang="es-ES" b="0" dirty="0"/>
              <a:t>Artículo 57. Estudio Técnico, Administrativo y Financiero en Instituciones de Educación Universitaria Indígena Propia</a:t>
            </a:r>
          </a:p>
          <a:p>
            <a:pPr marL="0" indent="0">
              <a:buNone/>
            </a:pPr>
            <a:r>
              <a:rPr lang="es-CO" b="0" dirty="0"/>
              <a:t>Artículo 58. Registro de Programas Universitarios Propios</a:t>
            </a:r>
            <a:endParaRPr lang="es-ES" sz="3200" b="0" dirty="0"/>
          </a:p>
          <a:p>
            <a:pPr marL="0" indent="0" algn="just">
              <a:buNone/>
            </a:pPr>
            <a:r>
              <a:rPr lang="es-ES" b="0" dirty="0"/>
              <a:t>Artículo 59. Naturaleza, Pertinencia y Medios de los Programas</a:t>
            </a:r>
            <a:r>
              <a:rPr lang="es-CO" b="0" dirty="0"/>
              <a:t> </a:t>
            </a:r>
          </a:p>
          <a:p>
            <a:pPr marL="0" indent="0" algn="just">
              <a:buNone/>
            </a:pPr>
            <a:r>
              <a:rPr lang="es-ES" b="0" dirty="0"/>
              <a:t>Artículo 60. Criterios Generales para la Creación de Programas</a:t>
            </a:r>
          </a:p>
          <a:p>
            <a:pPr marL="0" indent="0" algn="just">
              <a:buNone/>
            </a:pPr>
            <a:r>
              <a:rPr lang="es-ES" b="0" dirty="0"/>
              <a:t>Artículo 61. Inspección y Vigilancia</a:t>
            </a:r>
          </a:p>
        </p:txBody>
      </p:sp>
    </p:spTree>
    <p:extLst>
      <p:ext uri="{BB962C8B-B14F-4D97-AF65-F5344CB8AC3E}">
        <p14:creationId xmlns:p14="http://schemas.microsoft.com/office/powerpoint/2010/main" val="134451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74D79-6050-EB30-F5D2-FBF5EE8A4F6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99712B-8008-D2E0-0CAC-4DA563E44876}"/>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CO" sz="3600" b="0" dirty="0"/>
              <a:t>TÍTULO V </a:t>
            </a:r>
            <a:r>
              <a:rPr lang="es-ES" sz="3600" b="0" dirty="0"/>
              <a:t>COMPONENTE DE ADMINISTRACIÓN Y GESTIÓN  </a:t>
            </a:r>
          </a:p>
          <a:p>
            <a:pPr marL="0" indent="0" algn="ctr">
              <a:buNone/>
            </a:pPr>
            <a:r>
              <a:rPr lang="es-CO" sz="3200" b="0" dirty="0"/>
              <a:t>CAPÍTULO I ASPECTOS GENERALES DEL COMPONENTE</a:t>
            </a:r>
            <a:endParaRPr lang="es-ES" sz="3200" b="0" dirty="0"/>
          </a:p>
          <a:p>
            <a:pPr marL="0" indent="0" algn="just">
              <a:buNone/>
            </a:pPr>
            <a:r>
              <a:rPr lang="es-CO" b="0" dirty="0"/>
              <a:t>Artículo 62. Autonomía Administrativa</a:t>
            </a:r>
            <a:r>
              <a:rPr lang="es-ES" b="0" dirty="0"/>
              <a:t> </a:t>
            </a:r>
          </a:p>
          <a:p>
            <a:pPr marL="0" indent="0" algn="just">
              <a:buNone/>
            </a:pPr>
            <a:r>
              <a:rPr lang="es-CO" b="0" dirty="0"/>
              <a:t>Artículo 63. Administración Propia</a:t>
            </a:r>
            <a:r>
              <a:rPr lang="es-ES" b="0" dirty="0"/>
              <a:t> </a:t>
            </a:r>
          </a:p>
          <a:p>
            <a:pPr marL="0" indent="0" algn="ctr">
              <a:buNone/>
            </a:pPr>
            <a:r>
              <a:rPr lang="es-ES" sz="3200" b="0" dirty="0"/>
              <a:t>CAPÍTULO II ADMINISTRACIÓN DIRECTA DEL SEIP</a:t>
            </a:r>
          </a:p>
          <a:p>
            <a:pPr marL="0" indent="0" algn="just">
              <a:buNone/>
            </a:pPr>
            <a:r>
              <a:rPr lang="es-ES" b="0" dirty="0"/>
              <a:t>Artículo 64. Desarrollo e Implementación del SEIP</a:t>
            </a:r>
          </a:p>
          <a:p>
            <a:pPr marL="0" indent="0" algn="just">
              <a:buNone/>
            </a:pPr>
            <a:r>
              <a:rPr lang="es-ES" b="0" dirty="0"/>
              <a:t>Artículo 65. Requisitos para Asumir la Administración de los Recursos Financieros, Físicos y Humanos</a:t>
            </a:r>
          </a:p>
          <a:p>
            <a:pPr marL="0" indent="0" algn="just">
              <a:buNone/>
            </a:pPr>
            <a:r>
              <a:rPr lang="es-ES" b="0" dirty="0"/>
              <a:t>Artículo 66. Entrega de Competencias, Funciones y Recursos</a:t>
            </a:r>
          </a:p>
          <a:p>
            <a:pPr marL="0" indent="0" algn="just">
              <a:buNone/>
            </a:pPr>
            <a:r>
              <a:rPr lang="es-ES" b="0" dirty="0"/>
              <a:t>Artículo 67. Expedición del Acto Administrativo para Asumir el SEIP</a:t>
            </a:r>
          </a:p>
          <a:p>
            <a:pPr marL="0" indent="0" algn="just">
              <a:buNone/>
            </a:pPr>
            <a:r>
              <a:rPr lang="es-ES" b="0" dirty="0"/>
              <a:t>Artículo 68. Administración del SEIP</a:t>
            </a:r>
          </a:p>
        </p:txBody>
      </p:sp>
    </p:spTree>
    <p:extLst>
      <p:ext uri="{BB962C8B-B14F-4D97-AF65-F5344CB8AC3E}">
        <p14:creationId xmlns:p14="http://schemas.microsoft.com/office/powerpoint/2010/main" val="2666664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DD81-D67C-74DA-064B-625DD43A2E8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24D6E4-1A44-D3B8-8CF4-E004F5BF0E41}"/>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ES" sz="3200" b="0" dirty="0"/>
              <a:t>CAPÍTULO III RÉGIMEN ESPECIAL DE LOS DINAMIZADORES DEL SEIP</a:t>
            </a:r>
            <a:r>
              <a:rPr lang="es-ES" sz="3600" b="0" dirty="0"/>
              <a:t>  </a:t>
            </a:r>
          </a:p>
          <a:p>
            <a:pPr marL="0" indent="0" algn="just">
              <a:buNone/>
            </a:pPr>
            <a:r>
              <a:rPr lang="es-ES" b="0" dirty="0"/>
              <a:t>Artículo 69. Naturaleza del Régimen de los Dinamizadores </a:t>
            </a:r>
          </a:p>
          <a:p>
            <a:pPr marL="0" indent="0" algn="just">
              <a:buNone/>
            </a:pPr>
            <a:r>
              <a:rPr lang="es-ES" b="0" dirty="0"/>
              <a:t>Artículo 70. Salario de los Dinamizadores</a:t>
            </a:r>
          </a:p>
          <a:p>
            <a:pPr marL="0" indent="0" algn="just">
              <a:buNone/>
            </a:pPr>
            <a:r>
              <a:rPr lang="es-ES" b="0" dirty="0"/>
              <a:t>Artículo 71. Naturaleza del Relacionamiento Laboral Especial Indígena en el SEIP</a:t>
            </a:r>
          </a:p>
          <a:p>
            <a:pPr marL="0" indent="0" algn="just">
              <a:buNone/>
            </a:pPr>
            <a:r>
              <a:rPr lang="es-ES" b="0" dirty="0"/>
              <a:t>Artículo 72. Funciones Generales de los Dinamizadores</a:t>
            </a:r>
          </a:p>
          <a:p>
            <a:pPr marL="0" indent="0" algn="just">
              <a:buNone/>
            </a:pPr>
            <a:r>
              <a:rPr lang="es-ES" b="0" dirty="0"/>
              <a:t>Artículo 73. Tipos de Dinamizadores</a:t>
            </a:r>
          </a:p>
          <a:p>
            <a:pPr marL="0" indent="0" algn="just">
              <a:buNone/>
            </a:pPr>
            <a:r>
              <a:rPr lang="es-ES" b="0" dirty="0"/>
              <a:t>Artículo 74. Derechos Laborales de los Dinamizadores del SEIP</a:t>
            </a:r>
          </a:p>
          <a:p>
            <a:pPr marL="0" indent="0" algn="just">
              <a:buNone/>
            </a:pPr>
            <a:r>
              <a:rPr lang="es-CO" b="0" dirty="0"/>
              <a:t>Artículo 75. Régimen Especial de los Dinamizadores Administrativos</a:t>
            </a:r>
            <a:endParaRPr lang="es-ES" b="0" dirty="0"/>
          </a:p>
          <a:p>
            <a:pPr marL="0" indent="0" algn="just">
              <a:buNone/>
            </a:pPr>
            <a:r>
              <a:rPr lang="es-ES" b="0" dirty="0"/>
              <a:t> </a:t>
            </a:r>
          </a:p>
        </p:txBody>
      </p:sp>
    </p:spTree>
    <p:extLst>
      <p:ext uri="{BB962C8B-B14F-4D97-AF65-F5344CB8AC3E}">
        <p14:creationId xmlns:p14="http://schemas.microsoft.com/office/powerpoint/2010/main" val="168828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4BF49-F573-15E4-729D-0D44B30848AB}"/>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33327F-5B31-3793-4DF8-1A645C6F267A}"/>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CO" sz="3200" b="0" dirty="0"/>
              <a:t>CAPÍTULO IV GARANTÍA DE DERECHOS VARIOS</a:t>
            </a:r>
            <a:r>
              <a:rPr lang="es-ES" sz="3200" b="0" dirty="0"/>
              <a:t>  </a:t>
            </a:r>
          </a:p>
          <a:p>
            <a:pPr marL="0" indent="0" algn="just">
              <a:buNone/>
            </a:pPr>
            <a:r>
              <a:rPr lang="es-CO" b="0" dirty="0"/>
              <a:t>Artículo 76 Derechos Adquiridos</a:t>
            </a:r>
            <a:r>
              <a:rPr lang="es-ES" b="0" dirty="0"/>
              <a:t> </a:t>
            </a:r>
          </a:p>
          <a:p>
            <a:pPr marL="0" indent="0" algn="just">
              <a:buNone/>
            </a:pPr>
            <a:r>
              <a:rPr lang="es-CO" b="0" dirty="0"/>
              <a:t>Artículo 77. Favorabilidad </a:t>
            </a:r>
          </a:p>
          <a:p>
            <a:pPr marL="0" indent="0" algn="just">
              <a:buNone/>
            </a:pPr>
            <a:r>
              <a:rPr lang="es-ES" b="0" dirty="0"/>
              <a:t>Artículo 78. El Debido Proceso </a:t>
            </a:r>
          </a:p>
          <a:p>
            <a:pPr marL="0" indent="0" algn="ctr">
              <a:buNone/>
            </a:pPr>
            <a:r>
              <a:rPr lang="es-ES" sz="3200" b="0" dirty="0"/>
              <a:t>CAPÍTULO V PRINCIPIOS Y FUNDAMENTOS DE MOVILIDAD </a:t>
            </a:r>
          </a:p>
          <a:p>
            <a:pPr marL="0" indent="0" algn="just">
              <a:buNone/>
            </a:pPr>
            <a:r>
              <a:rPr lang="es-ES" b="0" dirty="0"/>
              <a:t>Artículo 79. Caminos para la Movilidad</a:t>
            </a:r>
          </a:p>
          <a:p>
            <a:pPr marL="0" indent="0" algn="just">
              <a:buNone/>
            </a:pPr>
            <a:r>
              <a:rPr lang="es-CO" b="0" dirty="0"/>
              <a:t>Artículo 80. la Movilidad</a:t>
            </a:r>
          </a:p>
          <a:p>
            <a:pPr marL="0" indent="0" algn="just">
              <a:buNone/>
            </a:pPr>
            <a:r>
              <a:rPr lang="es-ES" b="0" dirty="0"/>
              <a:t>Artículo 81. Articulación con las Entidades Territoriales y con el Orden Nacional</a:t>
            </a:r>
          </a:p>
          <a:p>
            <a:pPr marL="0" indent="0" algn="ctr">
              <a:buNone/>
            </a:pPr>
            <a:r>
              <a:rPr lang="es-ES" sz="3200" b="0" dirty="0"/>
              <a:t>CAPÍTULO VI ESPACIOS EDUCATIVOS Y DOTACIÓN</a:t>
            </a:r>
          </a:p>
          <a:p>
            <a:pPr marL="0" indent="0" algn="just">
              <a:buNone/>
            </a:pPr>
            <a:r>
              <a:rPr lang="es-ES" b="0" dirty="0"/>
              <a:t>Artículo 82. Infraestructura y Dotación Educativa Indígena Propia</a:t>
            </a:r>
          </a:p>
        </p:txBody>
      </p:sp>
    </p:spTree>
    <p:extLst>
      <p:ext uri="{BB962C8B-B14F-4D97-AF65-F5344CB8AC3E}">
        <p14:creationId xmlns:p14="http://schemas.microsoft.com/office/powerpoint/2010/main" val="2983960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9435-4463-2573-E9E6-E9A76354D36A}"/>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531DA9-44D1-829C-951D-D806FA014052}"/>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ES" sz="3200" b="0" dirty="0"/>
              <a:t>CAPÍTULO VII FINANCIACIÓN INTEGRAL DEL SEIP</a:t>
            </a:r>
            <a:r>
              <a:rPr lang="es-ES" b="0" dirty="0"/>
              <a:t> </a:t>
            </a:r>
            <a:endParaRPr lang="es-ES" sz="3200" b="0" dirty="0"/>
          </a:p>
          <a:p>
            <a:pPr marL="0" indent="0" algn="just">
              <a:buNone/>
            </a:pPr>
            <a:r>
              <a:rPr lang="es-ES" b="0" dirty="0"/>
              <a:t>Artículo 83. Criterios para la Entrega de la Administración y Financiación Integral del SEIP </a:t>
            </a:r>
          </a:p>
          <a:p>
            <a:pPr marL="0" indent="0" algn="just">
              <a:buNone/>
            </a:pPr>
            <a:r>
              <a:rPr lang="es-ES" b="0" dirty="0"/>
              <a:t>Artículo 84. Sección Presupuestal SEIP</a:t>
            </a:r>
            <a:r>
              <a:rPr lang="es-CO" b="0" dirty="0"/>
              <a:t> </a:t>
            </a:r>
          </a:p>
          <a:p>
            <a:pPr marL="0" indent="0" algn="just">
              <a:buNone/>
            </a:pPr>
            <a:r>
              <a:rPr lang="es-ES" b="0" dirty="0"/>
              <a:t>Artículo 85. Crecimiento de la Base del Sistema Educativo Indígena Propio</a:t>
            </a:r>
          </a:p>
          <a:p>
            <a:pPr marL="0" indent="0" algn="just">
              <a:buNone/>
            </a:pPr>
            <a:r>
              <a:rPr lang="es-ES" b="0" dirty="0"/>
              <a:t>Artículo 86. Fuentes de Financiación del SEIP </a:t>
            </a:r>
          </a:p>
          <a:p>
            <a:pPr marL="0" indent="0" algn="ctr">
              <a:buNone/>
            </a:pPr>
            <a:r>
              <a:rPr lang="es-CO" sz="3600" b="0" dirty="0"/>
              <a:t>TÍTULO VI </a:t>
            </a:r>
            <a:r>
              <a:rPr lang="es-ES" sz="3600" b="0" dirty="0"/>
              <a:t>VALORACIÓN Y SEGUIMIENTO EN LA IMPLEMENTACIÓN DE LOS COMPONENTES DEL SEIP</a:t>
            </a:r>
          </a:p>
          <a:p>
            <a:pPr marL="0" indent="0" algn="ctr">
              <a:buNone/>
            </a:pPr>
            <a:r>
              <a:rPr lang="es-CO" sz="3200" b="0" dirty="0"/>
              <a:t>CAPÍTULO ÚNICO</a:t>
            </a:r>
          </a:p>
          <a:p>
            <a:pPr marL="0" indent="0" algn="just">
              <a:buNone/>
            </a:pPr>
            <a:r>
              <a:rPr lang="es-CO" b="0" dirty="0"/>
              <a:t>Artículo 87. Valoración Comunitaria</a:t>
            </a:r>
          </a:p>
          <a:p>
            <a:pPr marL="0" indent="0" algn="just">
              <a:buNone/>
            </a:pPr>
            <a:r>
              <a:rPr lang="es-ES" b="0" dirty="0"/>
              <a:t>Artículo 88. Autonomía en la Valoración y Seguimiento</a:t>
            </a:r>
          </a:p>
          <a:p>
            <a:pPr marL="0" indent="0" algn="just">
              <a:buNone/>
            </a:pPr>
            <a:r>
              <a:rPr lang="es-ES" b="0" dirty="0"/>
              <a:t>Artículo 89. Valoración y Seguimiento Integral del SEIP</a:t>
            </a:r>
          </a:p>
          <a:p>
            <a:pPr marL="0" indent="0" algn="just">
              <a:buNone/>
            </a:pPr>
            <a:r>
              <a:rPr lang="es-ES" b="0" dirty="0"/>
              <a:t>Artículo 90. Sistemas de Valoración y Seguimiento</a:t>
            </a:r>
          </a:p>
        </p:txBody>
      </p:sp>
    </p:spTree>
    <p:extLst>
      <p:ext uri="{BB962C8B-B14F-4D97-AF65-F5344CB8AC3E}">
        <p14:creationId xmlns:p14="http://schemas.microsoft.com/office/powerpoint/2010/main" val="3416146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38AB-AC68-8328-F656-C82A775788DD}"/>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1A4140-52FE-64DB-ECAD-BFCE2A6A49F8}"/>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CO" sz="3600" b="0" dirty="0"/>
              <a:t>TÍTULO VII DISPOSICIONES VARIAS</a:t>
            </a:r>
          </a:p>
          <a:p>
            <a:pPr marL="0" indent="0" algn="ctr">
              <a:buNone/>
            </a:pPr>
            <a:r>
              <a:rPr lang="es-ES" sz="3200" b="0" dirty="0"/>
              <a:t>CAPÍTULO I SISTEMAS DE INFORMACIÓN Y REGISTRO </a:t>
            </a:r>
          </a:p>
          <a:p>
            <a:pPr marL="0" indent="0" algn="just">
              <a:buNone/>
            </a:pPr>
            <a:r>
              <a:rPr lang="es-ES" b="0" dirty="0"/>
              <a:t>Artículo 91. Sistema de Información y Registro </a:t>
            </a:r>
          </a:p>
          <a:p>
            <a:pPr marL="0" indent="0" algn="just">
              <a:buNone/>
            </a:pPr>
            <a:r>
              <a:rPr lang="es-ES" b="0" dirty="0"/>
              <a:t>Artículo 92. Objetivos del Sistema de Información y de Registro -SIR</a:t>
            </a:r>
            <a:r>
              <a:rPr lang="es-CO" b="0" dirty="0"/>
              <a:t> </a:t>
            </a:r>
          </a:p>
          <a:p>
            <a:pPr marL="0" indent="0" algn="just">
              <a:buNone/>
            </a:pPr>
            <a:r>
              <a:rPr lang="es-ES" b="0" dirty="0"/>
              <a:t>Artículo 93. Fuentes de Información del SIR </a:t>
            </a:r>
          </a:p>
          <a:p>
            <a:pPr marL="0" indent="0" algn="ctr">
              <a:buNone/>
            </a:pPr>
            <a:r>
              <a:rPr lang="es-ES" sz="3200" b="0" dirty="0"/>
              <a:t>CAPÍTULO II SISTEMAS DE COMUNICACIÓN INTEGRAL</a:t>
            </a:r>
          </a:p>
          <a:p>
            <a:pPr marL="0" indent="0" algn="just">
              <a:buNone/>
            </a:pPr>
            <a:r>
              <a:rPr lang="es-ES" b="0" dirty="0"/>
              <a:t>Artículo 94. Sistemas de Comunicación Integral</a:t>
            </a:r>
          </a:p>
          <a:p>
            <a:pPr marL="0" indent="0" algn="just">
              <a:buNone/>
            </a:pPr>
            <a:r>
              <a:rPr lang="es-ES" b="0" dirty="0"/>
              <a:t>Artículo 95. las TIC en el SEIP</a:t>
            </a:r>
          </a:p>
          <a:p>
            <a:pPr marL="0" indent="0" algn="just">
              <a:buNone/>
            </a:pPr>
            <a:r>
              <a:rPr lang="es-ES" b="0" dirty="0"/>
              <a:t>Artículo 96. Estrategias de Comunicación Propia y Manejo de Información del SEIP</a:t>
            </a:r>
          </a:p>
          <a:p>
            <a:pPr marL="0" indent="0" algn="just">
              <a:buNone/>
            </a:pPr>
            <a:r>
              <a:rPr lang="es-ES" b="0" dirty="0"/>
              <a:t>Artículo 97. Uso de Tecnologías de Información y Comunicaciones para el Fortalecimiento del SEIP</a:t>
            </a:r>
          </a:p>
        </p:txBody>
      </p:sp>
    </p:spTree>
    <p:extLst>
      <p:ext uri="{BB962C8B-B14F-4D97-AF65-F5344CB8AC3E}">
        <p14:creationId xmlns:p14="http://schemas.microsoft.com/office/powerpoint/2010/main" val="260636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67D73-291C-CDC5-0787-39D3EFA41C37}"/>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5E1347-BB2D-D25D-9D17-5FD38997642F}"/>
              </a:ext>
            </a:extLst>
          </p:cNvPr>
          <p:cNvSpPr>
            <a:spLocks noGrp="1"/>
          </p:cNvSpPr>
          <p:nvPr>
            <p:ph idx="1"/>
          </p:nvPr>
        </p:nvSpPr>
        <p:spPr>
          <a:xfrm>
            <a:off x="838200" y="675861"/>
            <a:ext cx="10515600" cy="5501107"/>
          </a:xfrm>
        </p:spPr>
        <p:txBody>
          <a:bodyPr>
            <a:normAutofit/>
          </a:bodyPr>
          <a:lstStyle/>
          <a:p>
            <a:endParaRPr lang="es-CO" b="0" dirty="0"/>
          </a:p>
          <a:p>
            <a:pPr marL="0" indent="0" algn="ctr">
              <a:buNone/>
            </a:pPr>
            <a:r>
              <a:rPr lang="es-ES" sz="3200" b="0" dirty="0"/>
              <a:t>CAPÍTULO III RÉGIMEN DE TRANSICIÓN </a:t>
            </a:r>
          </a:p>
          <a:p>
            <a:pPr marL="0" indent="0" algn="just">
              <a:buNone/>
            </a:pPr>
            <a:r>
              <a:rPr lang="es-ES" b="0" dirty="0"/>
              <a:t>Artículo 98. Concertación del Plan de Acompañamiento para Asumir la Administración del SEIP </a:t>
            </a:r>
          </a:p>
          <a:p>
            <a:pPr marL="0" indent="0" algn="just">
              <a:buNone/>
            </a:pPr>
            <a:r>
              <a:rPr lang="es-ES" b="0" dirty="0"/>
              <a:t>Artículo 99. Acompañamiento para la Generación de Capacidades</a:t>
            </a:r>
            <a:r>
              <a:rPr lang="es-CO" b="0" dirty="0"/>
              <a:t> </a:t>
            </a:r>
          </a:p>
          <a:p>
            <a:pPr marL="0" indent="0" algn="just">
              <a:buNone/>
            </a:pPr>
            <a:r>
              <a:rPr lang="es-CO" b="0" dirty="0"/>
              <a:t>Artículo 100. Adecuación Institucional</a:t>
            </a:r>
          </a:p>
          <a:p>
            <a:pPr marL="0" indent="0" algn="just">
              <a:buNone/>
            </a:pPr>
            <a:r>
              <a:rPr lang="es-CO" b="0" dirty="0"/>
              <a:t>Artículo 101. Vigencia del decreto transitorio 1345 del 15 de agosto de 2023</a:t>
            </a:r>
          </a:p>
          <a:p>
            <a:pPr marL="0" indent="0" algn="just">
              <a:buNone/>
            </a:pPr>
            <a:r>
              <a:rPr lang="es-CO" b="0" dirty="0"/>
              <a:t>Artículo 102. Vacíos normativos</a:t>
            </a:r>
          </a:p>
          <a:p>
            <a:pPr marL="0" indent="0" algn="just">
              <a:buNone/>
            </a:pPr>
            <a:r>
              <a:rPr lang="es-ES" b="0" dirty="0"/>
              <a:t>Artículo 103. Aplicabilidad y transición normativa</a:t>
            </a:r>
          </a:p>
          <a:p>
            <a:pPr marL="0" indent="0">
              <a:buNone/>
            </a:pPr>
            <a:r>
              <a:rPr lang="es-CO" b="0" dirty="0"/>
              <a:t>Artículo 104. Vigencia</a:t>
            </a:r>
          </a:p>
          <a:p>
            <a:pPr marL="0" indent="0" algn="just">
              <a:buNone/>
            </a:pPr>
            <a:r>
              <a:rPr lang="es-ES" b="0" dirty="0"/>
              <a:t> </a:t>
            </a:r>
          </a:p>
        </p:txBody>
      </p:sp>
    </p:spTree>
    <p:extLst>
      <p:ext uri="{BB962C8B-B14F-4D97-AF65-F5344CB8AC3E}">
        <p14:creationId xmlns:p14="http://schemas.microsoft.com/office/powerpoint/2010/main" val="2071742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D45CF-F08A-55DD-0309-D4E50E56785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6162E0-31B7-4224-F48F-24C06FB38810}"/>
              </a:ext>
            </a:extLst>
          </p:cNvPr>
          <p:cNvSpPr>
            <a:spLocks noGrp="1"/>
          </p:cNvSpPr>
          <p:nvPr>
            <p:ph idx="1"/>
          </p:nvPr>
        </p:nvSpPr>
        <p:spPr>
          <a:xfrm>
            <a:off x="838200" y="675861"/>
            <a:ext cx="10515600" cy="5501107"/>
          </a:xfrm>
        </p:spPr>
        <p:txBody>
          <a:bodyPr>
            <a:normAutofit lnSpcReduction="10000"/>
          </a:bodyPr>
          <a:lstStyle/>
          <a:p>
            <a:endParaRPr lang="es-CO" b="0" dirty="0"/>
          </a:p>
          <a:p>
            <a:pPr marL="0" indent="0" algn="ctr">
              <a:buNone/>
            </a:pPr>
            <a:r>
              <a:rPr lang="es-ES" sz="4000" dirty="0"/>
              <a:t>DECRETO LEY NÚMERO 0480 DE 2025</a:t>
            </a:r>
            <a:r>
              <a:rPr lang="es-ES" sz="4000" b="0" dirty="0"/>
              <a:t> </a:t>
            </a:r>
          </a:p>
          <a:p>
            <a:pPr marL="0" indent="0" algn="just">
              <a:buNone/>
            </a:pPr>
            <a:r>
              <a:rPr lang="es-ES" sz="2400" b="0" dirty="0"/>
              <a:t>Por el cual se establece e implementa el Sistema Indígena de Salud Propia e Intercultural -SISPI como la Política de Estado en salud para los pueblos indígenas de Colombia y se dictan otras disposiciones</a:t>
            </a:r>
          </a:p>
          <a:p>
            <a:pPr marL="0" indent="0" algn="ctr">
              <a:buNone/>
            </a:pPr>
            <a:r>
              <a:rPr lang="es-CO" sz="3200" b="0" dirty="0"/>
              <a:t>CAPÍTULO I DISPOSICIONES GENERALES</a:t>
            </a:r>
            <a:endParaRPr lang="es-ES" sz="3200" b="0" dirty="0"/>
          </a:p>
          <a:p>
            <a:endParaRPr lang="es-CO" b="0" dirty="0"/>
          </a:p>
          <a:p>
            <a:pPr marL="0" indent="0">
              <a:buNone/>
            </a:pPr>
            <a:r>
              <a:rPr lang="es-CO" b="0" dirty="0"/>
              <a:t>Artículo 1 Objeto</a:t>
            </a:r>
            <a:r>
              <a:rPr lang="es-ES" b="0" dirty="0"/>
              <a:t> </a:t>
            </a:r>
          </a:p>
          <a:p>
            <a:pPr marL="0" indent="0">
              <a:buNone/>
            </a:pPr>
            <a:r>
              <a:rPr lang="es-ES" b="0" dirty="0"/>
              <a:t>Artículo 2. Naturaleza jurídica del SISPI</a:t>
            </a:r>
            <a:r>
              <a:rPr lang="es-CO" b="0" dirty="0"/>
              <a:t> </a:t>
            </a:r>
          </a:p>
          <a:p>
            <a:pPr marL="0" indent="0">
              <a:buNone/>
            </a:pPr>
            <a:r>
              <a:rPr lang="es-ES" b="0" dirty="0"/>
              <a:t>Artículo 3. Finalidad y fines del SISPI</a:t>
            </a:r>
          </a:p>
          <a:p>
            <a:pPr marL="0" indent="0">
              <a:buNone/>
            </a:pPr>
            <a:r>
              <a:rPr lang="es-ES" b="0" dirty="0"/>
              <a:t>Artículo 4. Ámbito de aplicación</a:t>
            </a:r>
          </a:p>
          <a:p>
            <a:pPr marL="0" indent="0">
              <a:buNone/>
            </a:pPr>
            <a:r>
              <a:rPr lang="es-ES" b="0" dirty="0"/>
              <a:t>Artículo 5. Principios y elementos esenciales e interrelacionados del SISPI</a:t>
            </a:r>
          </a:p>
          <a:p>
            <a:pPr marL="0" indent="0">
              <a:buNone/>
            </a:pPr>
            <a:r>
              <a:rPr lang="es-CO" b="0" dirty="0"/>
              <a:t>Artículo 6. Definiciones</a:t>
            </a:r>
          </a:p>
          <a:p>
            <a:pPr marL="0" indent="0">
              <a:buNone/>
            </a:pPr>
            <a:r>
              <a:rPr lang="es-CO" b="0" dirty="0"/>
              <a:t>Artículo 7. Integración normativa</a:t>
            </a:r>
          </a:p>
          <a:p>
            <a:pPr marL="0" indent="0" algn="just">
              <a:buNone/>
            </a:pPr>
            <a:r>
              <a:rPr lang="es-ES" b="0" dirty="0"/>
              <a:t> </a:t>
            </a:r>
          </a:p>
        </p:txBody>
      </p:sp>
    </p:spTree>
    <p:extLst>
      <p:ext uri="{BB962C8B-B14F-4D97-AF65-F5344CB8AC3E}">
        <p14:creationId xmlns:p14="http://schemas.microsoft.com/office/powerpoint/2010/main" val="39154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1ED04-1A94-8FE5-28A5-2F7D1B0A0779}"/>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CE7426-063A-AED8-CBBF-A2AF6FA4AC05}"/>
              </a:ext>
            </a:extLst>
          </p:cNvPr>
          <p:cNvSpPr>
            <a:spLocks noGrp="1"/>
          </p:cNvSpPr>
          <p:nvPr>
            <p:ph idx="1"/>
          </p:nvPr>
        </p:nvSpPr>
        <p:spPr>
          <a:xfrm>
            <a:off x="838200" y="675861"/>
            <a:ext cx="10515600" cy="5501107"/>
          </a:xfrm>
        </p:spPr>
        <p:txBody>
          <a:bodyPr>
            <a:normAutofit/>
          </a:bodyPr>
          <a:lstStyle/>
          <a:p>
            <a:pPr marL="0" indent="0" algn="ctr">
              <a:buNone/>
            </a:pPr>
            <a:r>
              <a:rPr lang="es-CO" sz="3200" b="0" dirty="0"/>
              <a:t>CAPÍTULO II GOBERNABILIDAD DEL SISPI</a:t>
            </a:r>
            <a:r>
              <a:rPr lang="es-ES" sz="3200" b="0" dirty="0"/>
              <a:t> </a:t>
            </a:r>
          </a:p>
          <a:p>
            <a:pPr marL="0" indent="0">
              <a:buNone/>
            </a:pPr>
            <a:r>
              <a:rPr lang="es-ES" b="0" dirty="0"/>
              <a:t>Artículo 8. Rectoría del SISPI</a:t>
            </a:r>
          </a:p>
          <a:p>
            <a:pPr marL="0" indent="0">
              <a:buNone/>
            </a:pPr>
            <a:r>
              <a:rPr lang="es-CO" b="0" dirty="0"/>
              <a:t>Artículo 9. Gobierno Propio</a:t>
            </a:r>
          </a:p>
          <a:p>
            <a:pPr marL="0" indent="0">
              <a:buNone/>
            </a:pPr>
            <a:r>
              <a:rPr lang="es-CO" b="0" dirty="0"/>
              <a:t>Artículo 10. Decisiones</a:t>
            </a:r>
          </a:p>
          <a:p>
            <a:pPr marL="0" indent="0">
              <a:buNone/>
            </a:pPr>
            <a:r>
              <a:rPr lang="es-ES" b="0" dirty="0"/>
              <a:t>Artículo 11. Actores del Sistema</a:t>
            </a:r>
          </a:p>
          <a:p>
            <a:pPr marL="0" indent="0">
              <a:buNone/>
            </a:pPr>
            <a:r>
              <a:rPr lang="es-ES" b="0" dirty="0"/>
              <a:t>Artículo 12. Instituciones propias en salud</a:t>
            </a:r>
          </a:p>
          <a:p>
            <a:pPr marL="0" indent="0">
              <a:buNone/>
            </a:pPr>
            <a:r>
              <a:rPr lang="es-ES" b="0" dirty="0"/>
              <a:t>Artículo 13. Desarrollo de capacidades</a:t>
            </a:r>
            <a:endParaRPr lang="es-ES" sz="2400" b="0" dirty="0"/>
          </a:p>
          <a:p>
            <a:pPr marL="0" indent="0">
              <a:buNone/>
            </a:pPr>
            <a:endParaRPr lang="es-CO" b="0" dirty="0"/>
          </a:p>
          <a:p>
            <a:pPr marL="0" indent="0" algn="just">
              <a:buNone/>
            </a:pPr>
            <a:r>
              <a:rPr lang="es-ES" b="0" dirty="0"/>
              <a:t> </a:t>
            </a:r>
          </a:p>
        </p:txBody>
      </p:sp>
    </p:spTree>
    <p:extLst>
      <p:ext uri="{BB962C8B-B14F-4D97-AF65-F5344CB8AC3E}">
        <p14:creationId xmlns:p14="http://schemas.microsoft.com/office/powerpoint/2010/main" val="305702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2AB57-D815-7F71-A0D0-B72666EEC631}"/>
              </a:ext>
            </a:extLst>
          </p:cNvPr>
          <p:cNvSpPr>
            <a:spLocks noGrp="1"/>
          </p:cNvSpPr>
          <p:nvPr>
            <p:ph type="title"/>
          </p:nvPr>
        </p:nvSpPr>
        <p:spPr>
          <a:xfrm>
            <a:off x="838200" y="766347"/>
            <a:ext cx="10515600" cy="1198896"/>
          </a:xfrm>
        </p:spPr>
        <p:txBody>
          <a:bodyPr/>
          <a:lstStyle/>
          <a:p>
            <a:r>
              <a:rPr lang="es-ES" sz="1600" dirty="0"/>
              <a:t>ARTÍCULO 1. OBJETO. </a:t>
            </a:r>
            <a:r>
              <a:rPr lang="es-ES" sz="1600" b="0" dirty="0"/>
              <a:t>El presente decreto tiene por objeto dictar las normas necesarias para la puesta en funcionamiento de los Territorios Indígenas respecto de sus estructuras de gobierno, los procedimientos para el ejercicio de competencias y atribuciones constitucionales y legales, normas fiscales, la definición de sus límites y la coordinación con las demás entidades e instituciones del Estado</a:t>
            </a:r>
            <a:endParaRPr lang="es-CO" sz="1600" dirty="0"/>
          </a:p>
        </p:txBody>
      </p:sp>
      <p:sp>
        <p:nvSpPr>
          <p:cNvPr id="3" name="Marcador de contenido 2">
            <a:extLst>
              <a:ext uri="{FF2B5EF4-FFF2-40B4-BE49-F238E27FC236}">
                <a16:creationId xmlns:a16="http://schemas.microsoft.com/office/drawing/2014/main" id="{B4ECEB8F-BA38-343B-DC79-12AD5CAE3ADA}"/>
              </a:ext>
            </a:extLst>
          </p:cNvPr>
          <p:cNvSpPr>
            <a:spLocks noGrp="1"/>
          </p:cNvSpPr>
          <p:nvPr>
            <p:ph idx="1"/>
          </p:nvPr>
        </p:nvSpPr>
        <p:spPr>
          <a:xfrm>
            <a:off x="838200" y="1965243"/>
            <a:ext cx="10515600" cy="3883466"/>
          </a:xfrm>
        </p:spPr>
        <p:txBody>
          <a:bodyPr>
            <a:normAutofit/>
          </a:bodyPr>
          <a:lstStyle/>
          <a:p>
            <a:pPr marL="0" indent="0">
              <a:buNone/>
            </a:pPr>
            <a:r>
              <a:rPr lang="es-ES" sz="1600" dirty="0"/>
              <a:t>ARTÍCULO 2. ÁMBITO DE APLICACIÓN. </a:t>
            </a:r>
            <a:r>
              <a:rPr lang="es-ES" sz="1600" b="0" dirty="0"/>
              <a:t>Las disposiciones establecidas en el presente decreto son aplicables a los Territorios Indígenas y a las entidades del sector público que, por sus funciones y competencias, tengan relación con los temas objeto del presente decreto. </a:t>
            </a:r>
          </a:p>
          <a:p>
            <a:pPr marL="0" indent="0">
              <a:buNone/>
            </a:pPr>
            <a:r>
              <a:rPr lang="es-ES" sz="1600" b="0" dirty="0"/>
              <a:t>Para efectos del presente decreto, se reconoce a los Territorios Indígenas como entes </a:t>
            </a:r>
            <a:r>
              <a:rPr lang="es-ES" sz="1600" b="0" dirty="0" err="1"/>
              <a:t>políticoadministrativos</a:t>
            </a:r>
            <a:r>
              <a:rPr lang="es-ES" sz="1600" b="0" dirty="0"/>
              <a:t> de carácter especial, para el ejercicio de las competencias y funciones públicas establecidas en la Constitución Política y el ordenamiento jurídico vigente. </a:t>
            </a:r>
          </a:p>
          <a:p>
            <a:pPr marL="0" indent="0">
              <a:buNone/>
            </a:pPr>
            <a:r>
              <a:rPr lang="es-ES" sz="1600" dirty="0"/>
              <a:t>ARTÍCULO 3. FUNCIONAMIENTO DEL TERRITORIO INDÍGENA. </a:t>
            </a:r>
            <a:r>
              <a:rPr lang="es-ES" sz="1600" b="0" dirty="0"/>
              <a:t>La puesta en funcionamiento de los Territorios Indígenas de que trata el presente decreto se refiere al ejercicio de competencias y funciones constitucionales y legales. </a:t>
            </a:r>
          </a:p>
          <a:p>
            <a:pPr marL="0" indent="0">
              <a:buNone/>
            </a:pPr>
            <a:r>
              <a:rPr lang="es-ES" sz="1600" b="0" dirty="0"/>
              <a:t>Su funcionamiento será a partir del mandato de las autoridades de la estructura de Gobierno Propio, para lo cual será suficiente la reunión de la asamblea u órgano equivalente. El ejercicio de las competencias y funciones se formalizará con el cumplimiento del procedimiento establecido en el Título II del presente decreto.</a:t>
            </a:r>
          </a:p>
          <a:p>
            <a:pPr marL="0" indent="0">
              <a:buNone/>
            </a:pPr>
            <a:r>
              <a:rPr lang="es-ES" sz="1600" b="0" dirty="0">
                <a:ln>
                  <a:solidFill>
                    <a:schemeClr val="tx1"/>
                  </a:solidFill>
                </a:ln>
              </a:rPr>
              <a:t>Principios. Desarrollo propio – Diversidad cultural y ambiental en el ordenamiento territorial – Autodeterminación – Coordinación – Complementariedad – Interdependencia – Equidad social y equilibrio territorial – Inclusión y protección – Prevalencia de los sistemas regulatorios propios – Interpretación cultural – Integralidad – Voluntariedad – Progresividad – Complementariedad normativa – Objeción Cultural</a:t>
            </a:r>
          </a:p>
          <a:p>
            <a:pPr lvl="1"/>
            <a:endParaRPr lang="es-ES" dirty="0">
              <a:ln>
                <a:solidFill>
                  <a:schemeClr val="tx1"/>
                </a:solidFill>
              </a:ln>
            </a:endParaRPr>
          </a:p>
          <a:p>
            <a:pPr marL="342892" lvl="1" indent="0">
              <a:buNone/>
            </a:pPr>
            <a:endParaRPr lang="es-CO" dirty="0">
              <a:ln>
                <a:solidFill>
                  <a:schemeClr val="tx1"/>
                </a:solidFill>
              </a:ln>
            </a:endParaRPr>
          </a:p>
        </p:txBody>
      </p:sp>
    </p:spTree>
    <p:extLst>
      <p:ext uri="{BB962C8B-B14F-4D97-AF65-F5344CB8AC3E}">
        <p14:creationId xmlns:p14="http://schemas.microsoft.com/office/powerpoint/2010/main" val="3718269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68F5-99A7-4DA3-B6F2-A6A59F910ACF}"/>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1B5903-794B-772C-4C09-C296AD8513C1}"/>
              </a:ext>
            </a:extLst>
          </p:cNvPr>
          <p:cNvSpPr>
            <a:spLocks noGrp="1"/>
          </p:cNvSpPr>
          <p:nvPr>
            <p:ph idx="1"/>
          </p:nvPr>
        </p:nvSpPr>
        <p:spPr>
          <a:xfrm>
            <a:off x="838200" y="675861"/>
            <a:ext cx="10515600" cy="5501107"/>
          </a:xfrm>
        </p:spPr>
        <p:txBody>
          <a:bodyPr>
            <a:normAutofit lnSpcReduction="10000"/>
          </a:bodyPr>
          <a:lstStyle/>
          <a:p>
            <a:pPr marL="0" indent="0" algn="ctr">
              <a:buNone/>
            </a:pPr>
            <a:r>
              <a:rPr lang="es-CO" sz="3500" b="0" dirty="0"/>
              <a:t>CAPÍTULOIII ADMINISTRACIÓN DEL SISPI </a:t>
            </a:r>
            <a:endParaRPr lang="es-CO" b="0" dirty="0"/>
          </a:p>
          <a:p>
            <a:pPr marL="0" indent="0">
              <a:buNone/>
            </a:pPr>
            <a:r>
              <a:rPr lang="es-ES" b="0" dirty="0"/>
              <a:t>Artículo 14. Elementos para la administración, planeación, gestión, ejecución de recursos y operatividad del SISPI </a:t>
            </a:r>
          </a:p>
          <a:p>
            <a:pPr marL="0" indent="0">
              <a:buNone/>
            </a:pPr>
            <a:r>
              <a:rPr lang="es-ES" b="0" dirty="0"/>
              <a:t>Artículo 15. Voluntariedad para solicitar la administración, planeación, gestión, ejecución de recursos y operatividad del SISPI</a:t>
            </a:r>
            <a:r>
              <a:rPr lang="es-CO" b="0" dirty="0"/>
              <a:t> </a:t>
            </a:r>
          </a:p>
          <a:p>
            <a:pPr marL="0" indent="0">
              <a:buNone/>
            </a:pPr>
            <a:r>
              <a:rPr lang="es-ES" b="0" dirty="0"/>
              <a:t>Artículo 16. Expedición del acto administrativo para la administración, planeación, gestión, ejecución de recursos y operatividad del SISPI</a:t>
            </a:r>
          </a:p>
          <a:p>
            <a:pPr marL="0" indent="0">
              <a:buNone/>
            </a:pPr>
            <a:r>
              <a:rPr lang="es-ES" b="0" dirty="0"/>
              <a:t>Artículo 17. Efectos del Acto Administrativo para la administración, planeación, gestión, ejecución de recursos y operatividad del SISPI</a:t>
            </a:r>
          </a:p>
          <a:p>
            <a:pPr marL="0" indent="0">
              <a:buNone/>
            </a:pPr>
            <a:r>
              <a:rPr lang="es-ES" b="0" dirty="0"/>
              <a:t>Artículo 18. </a:t>
            </a:r>
            <a:r>
              <a:rPr lang="es-ES" b="0" dirty="0" err="1"/>
              <a:t>Autocensos</a:t>
            </a:r>
            <a:r>
              <a:rPr lang="es-ES" b="0" dirty="0"/>
              <a:t> para efectos de adscripción dentro del SISPI</a:t>
            </a:r>
          </a:p>
          <a:p>
            <a:pPr marL="0" indent="0">
              <a:buNone/>
            </a:pPr>
            <a:r>
              <a:rPr lang="es-ES" b="0" dirty="0"/>
              <a:t>Artículo 19. Adscripción de miembros de pueblos indígenas</a:t>
            </a:r>
          </a:p>
          <a:p>
            <a:pPr marL="0" indent="0">
              <a:buNone/>
            </a:pPr>
            <a:r>
              <a:rPr lang="es-ES" b="0" dirty="0"/>
              <a:t>Artículo 20. Derechos específicos en la administración y operatividad del SISPI.</a:t>
            </a:r>
          </a:p>
          <a:p>
            <a:pPr marL="0" indent="0">
              <a:buNone/>
            </a:pPr>
            <a:r>
              <a:rPr lang="es-ES" b="0" dirty="0"/>
              <a:t>Artículo 21. Derecho al consentimiento y consulta previa, libre e informada</a:t>
            </a:r>
          </a:p>
          <a:p>
            <a:pPr marL="0" indent="0">
              <a:buNone/>
            </a:pPr>
            <a:r>
              <a:rPr lang="es-CO" b="0" dirty="0"/>
              <a:t>Artículo 22. </a:t>
            </a:r>
            <a:r>
              <a:rPr lang="es-CO" b="0" dirty="0" err="1"/>
              <a:t>Transectorialidad</a:t>
            </a:r>
            <a:endParaRPr lang="es-CO" b="0" dirty="0"/>
          </a:p>
          <a:p>
            <a:pPr marL="0" indent="0">
              <a:buNone/>
            </a:pPr>
            <a:r>
              <a:rPr lang="es-ES" b="0" dirty="0"/>
              <a:t>Artículo 23. Competencias de los Territorios Indígenas en Salud</a:t>
            </a:r>
            <a:endParaRPr lang="es-CO" b="0" dirty="0"/>
          </a:p>
          <a:p>
            <a:pPr marL="0" indent="0">
              <a:buNone/>
            </a:pPr>
            <a:endParaRPr lang="es-CO" b="0" dirty="0"/>
          </a:p>
          <a:p>
            <a:pPr marL="0" indent="0" algn="just">
              <a:buNone/>
            </a:pPr>
            <a:r>
              <a:rPr lang="es-ES" b="0" dirty="0"/>
              <a:t> </a:t>
            </a:r>
          </a:p>
        </p:txBody>
      </p:sp>
    </p:spTree>
    <p:extLst>
      <p:ext uri="{BB962C8B-B14F-4D97-AF65-F5344CB8AC3E}">
        <p14:creationId xmlns:p14="http://schemas.microsoft.com/office/powerpoint/2010/main" val="317241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DF1D8-60F5-C958-6C20-7D97CA458EE2}"/>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AB24B6-DC9D-5DA5-8382-2D222188CC00}"/>
              </a:ext>
            </a:extLst>
          </p:cNvPr>
          <p:cNvSpPr>
            <a:spLocks noGrp="1"/>
          </p:cNvSpPr>
          <p:nvPr>
            <p:ph idx="1"/>
          </p:nvPr>
        </p:nvSpPr>
        <p:spPr>
          <a:xfrm>
            <a:off x="838200" y="675861"/>
            <a:ext cx="10515600" cy="5501107"/>
          </a:xfrm>
        </p:spPr>
        <p:txBody>
          <a:bodyPr>
            <a:normAutofit/>
          </a:bodyPr>
          <a:lstStyle/>
          <a:p>
            <a:pPr marL="0" indent="0" algn="ctr">
              <a:buNone/>
            </a:pPr>
            <a:r>
              <a:rPr lang="es-ES" sz="3200" b="0" dirty="0"/>
              <a:t>CAPÍTULO IV OPERATIVIDAD DEL SISPI</a:t>
            </a:r>
            <a:r>
              <a:rPr lang="es-CO" sz="3200" b="0" dirty="0"/>
              <a:t> </a:t>
            </a:r>
          </a:p>
          <a:p>
            <a:pPr marL="0" indent="0">
              <a:buNone/>
            </a:pPr>
            <a:r>
              <a:rPr lang="es-CO" b="0" dirty="0"/>
              <a:t>Artículo 24. Modelo, procesos o formas de cuidado en salud propia e intercultural</a:t>
            </a:r>
            <a:r>
              <a:rPr lang="es-ES" b="0" dirty="0"/>
              <a:t> </a:t>
            </a:r>
          </a:p>
          <a:p>
            <a:pPr marL="0" indent="0">
              <a:buNone/>
            </a:pPr>
            <a:r>
              <a:rPr lang="es-ES" b="0" dirty="0"/>
              <a:t>Artículo 25. Atención desde la medicina tradicional </a:t>
            </a:r>
            <a:r>
              <a:rPr lang="es-CO" b="0" dirty="0"/>
              <a:t> </a:t>
            </a:r>
          </a:p>
          <a:p>
            <a:pPr marL="0" indent="0">
              <a:buNone/>
            </a:pPr>
            <a:r>
              <a:rPr lang="es-ES" b="0" dirty="0"/>
              <a:t>Artículo 26. Atención primaria en salud propia e intercultural </a:t>
            </a:r>
          </a:p>
          <a:p>
            <a:pPr marL="0" indent="0">
              <a:buNone/>
            </a:pPr>
            <a:r>
              <a:rPr lang="es-ES" b="0" dirty="0"/>
              <a:t>Artículo 27. Equipo básico de salud intercultural </a:t>
            </a:r>
          </a:p>
          <a:p>
            <a:pPr marL="0" indent="0">
              <a:buNone/>
            </a:pPr>
            <a:r>
              <a:rPr lang="es-ES" b="0" dirty="0"/>
              <a:t>Artículo 28. Administración de los procesos de la salud indígena propia</a:t>
            </a:r>
          </a:p>
          <a:p>
            <a:pPr marL="0" indent="0">
              <a:buNone/>
            </a:pPr>
            <a:r>
              <a:rPr lang="es-ES" b="0" dirty="0"/>
              <a:t>Artículo 29. Infraestructuras y dotaciones en salud</a:t>
            </a:r>
          </a:p>
          <a:p>
            <a:pPr marL="0" indent="0">
              <a:buNone/>
            </a:pPr>
            <a:r>
              <a:rPr lang="es-ES" b="0" dirty="0"/>
              <a:t>Artículo 30. Instrumento para los procesos o formas de cuidado en salud propia</a:t>
            </a:r>
          </a:p>
          <a:p>
            <a:pPr marL="0" indent="0">
              <a:buNone/>
            </a:pPr>
            <a:r>
              <a:rPr lang="es-ES" b="0" dirty="0"/>
              <a:t>Artículo 31. Desarrollo e implementación de los modelos, procesos y formas de cuidado en salud propia</a:t>
            </a:r>
          </a:p>
          <a:p>
            <a:pPr marL="0" indent="0">
              <a:buNone/>
            </a:pPr>
            <a:r>
              <a:rPr lang="es-ES" b="0" dirty="0"/>
              <a:t>Artículo 32. Determinantes  sociales de salud y protección cultural</a:t>
            </a:r>
          </a:p>
          <a:p>
            <a:pPr marL="0" indent="0">
              <a:buNone/>
            </a:pPr>
            <a:endParaRPr lang="es-ES" b="0" dirty="0"/>
          </a:p>
        </p:txBody>
      </p:sp>
    </p:spTree>
    <p:extLst>
      <p:ext uri="{BB962C8B-B14F-4D97-AF65-F5344CB8AC3E}">
        <p14:creationId xmlns:p14="http://schemas.microsoft.com/office/powerpoint/2010/main" val="137268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92D6-6E8B-E07D-04AC-007D523CD30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E40288-AB38-D045-E3F3-31B53C6A9B13}"/>
              </a:ext>
            </a:extLst>
          </p:cNvPr>
          <p:cNvSpPr>
            <a:spLocks noGrp="1"/>
          </p:cNvSpPr>
          <p:nvPr>
            <p:ph idx="1"/>
          </p:nvPr>
        </p:nvSpPr>
        <p:spPr>
          <a:xfrm>
            <a:off x="838200" y="675861"/>
            <a:ext cx="10515600" cy="5501107"/>
          </a:xfrm>
        </p:spPr>
        <p:txBody>
          <a:bodyPr>
            <a:normAutofit/>
          </a:bodyPr>
          <a:lstStyle/>
          <a:p>
            <a:pPr marL="0" indent="0">
              <a:buNone/>
            </a:pPr>
            <a:r>
              <a:rPr lang="es-ES" b="0" dirty="0"/>
              <a:t>Artículo 33. Implementación de la protección cultural e incidencia sobre los determinantes de salud</a:t>
            </a:r>
          </a:p>
          <a:p>
            <a:pPr marL="0" indent="0">
              <a:buNone/>
            </a:pPr>
            <a:r>
              <a:rPr lang="es-ES" b="0" dirty="0"/>
              <a:t>Artículo 34. Espacios de cuidado en salud propia e intercultural</a:t>
            </a:r>
            <a:endParaRPr lang="es-CO" b="0" dirty="0"/>
          </a:p>
          <a:p>
            <a:pPr marL="0" indent="0">
              <a:buNone/>
            </a:pPr>
            <a:r>
              <a:rPr lang="es-ES" b="0" dirty="0"/>
              <a:t>Artículo 35. Complementariedad del sistema de salud </a:t>
            </a:r>
          </a:p>
          <a:p>
            <a:pPr marL="0" indent="0">
              <a:buNone/>
            </a:pPr>
            <a:r>
              <a:rPr lang="es-ES" b="0" dirty="0"/>
              <a:t>Artículo 36. Naturaleza jurídica de las instituciones de salud propia vinculadas al SISPI</a:t>
            </a:r>
          </a:p>
          <a:p>
            <a:pPr marL="0" indent="0">
              <a:buNone/>
            </a:pPr>
            <a:r>
              <a:rPr lang="es-ES" b="0" dirty="0"/>
              <a:t>Artículo 37. Redes integradas e integrales para el cuidado de la salud propia e intercultural</a:t>
            </a:r>
          </a:p>
          <a:p>
            <a:pPr marL="0" indent="0">
              <a:buNone/>
            </a:pPr>
            <a:r>
              <a:rPr lang="es-ES" b="0" dirty="0"/>
              <a:t>Artículo 38. Lenguas nativas y oralidad en la salud propia</a:t>
            </a:r>
          </a:p>
          <a:p>
            <a:pPr marL="0" indent="0">
              <a:buNone/>
            </a:pPr>
            <a:r>
              <a:rPr lang="es-ES" b="0" dirty="0"/>
              <a:t>Artículo 39. Sistema de información en salud de pueblos indígenas</a:t>
            </a:r>
          </a:p>
          <a:p>
            <a:pPr marL="0" indent="0">
              <a:buNone/>
            </a:pPr>
            <a:r>
              <a:rPr lang="es-ES" b="0" dirty="0"/>
              <a:t>Artículo 40. Desarrollo de Estrategias de Comunicación en Salud Propia e Intercultural</a:t>
            </a:r>
          </a:p>
          <a:p>
            <a:pPr marL="0" indent="0">
              <a:buNone/>
            </a:pPr>
            <a:r>
              <a:rPr lang="es-ES" b="0" dirty="0"/>
              <a:t>Artículo 41. Formación para el SISPI</a:t>
            </a:r>
          </a:p>
          <a:p>
            <a:pPr marL="0" indent="0">
              <a:buNone/>
            </a:pPr>
            <a:r>
              <a:rPr lang="es-ES" b="0" dirty="0"/>
              <a:t>Artículo 42. Garantías para la investigación propia</a:t>
            </a:r>
          </a:p>
          <a:p>
            <a:pPr marL="0" indent="0">
              <a:buNone/>
            </a:pPr>
            <a:r>
              <a:rPr lang="es-ES" b="0" dirty="0"/>
              <a:t>Artículo 43. Reconocimiento a los Sabios, Sabias y Autoridades Tradicionales en Materia de Salud</a:t>
            </a:r>
          </a:p>
        </p:txBody>
      </p:sp>
    </p:spTree>
    <p:extLst>
      <p:ext uri="{BB962C8B-B14F-4D97-AF65-F5344CB8AC3E}">
        <p14:creationId xmlns:p14="http://schemas.microsoft.com/office/powerpoint/2010/main" val="193811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36C0C-032B-7121-BE5C-8022629F70A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BBC20E-6E07-24DF-A582-AF6B9EE542BD}"/>
              </a:ext>
            </a:extLst>
          </p:cNvPr>
          <p:cNvSpPr>
            <a:spLocks noGrp="1"/>
          </p:cNvSpPr>
          <p:nvPr>
            <p:ph idx="1"/>
          </p:nvPr>
        </p:nvSpPr>
        <p:spPr>
          <a:xfrm>
            <a:off x="838200" y="675861"/>
            <a:ext cx="10515600" cy="5501107"/>
          </a:xfrm>
        </p:spPr>
        <p:txBody>
          <a:bodyPr>
            <a:normAutofit/>
          </a:bodyPr>
          <a:lstStyle/>
          <a:p>
            <a:pPr marL="0" indent="0" algn="ctr">
              <a:buNone/>
            </a:pPr>
            <a:r>
              <a:rPr lang="es-ES" sz="3200" b="0" dirty="0"/>
              <a:t>CAPÍTULO V FINANCIAMIENTO DEL SISTEMA DE SALUD PROPIA E INTERCULTURAL</a:t>
            </a:r>
          </a:p>
          <a:p>
            <a:pPr marL="0" indent="0">
              <a:buNone/>
            </a:pPr>
            <a:r>
              <a:rPr lang="es-ES" b="0" dirty="0"/>
              <a:t>Artículo 44. Costos integrales del SISPI </a:t>
            </a:r>
          </a:p>
          <a:p>
            <a:pPr marL="0" indent="0">
              <a:buNone/>
            </a:pPr>
            <a:r>
              <a:rPr lang="es-CO" b="0" dirty="0"/>
              <a:t>Artículo 45. Principios Presupuestales</a:t>
            </a:r>
            <a:r>
              <a:rPr lang="es-ES" b="0" dirty="0"/>
              <a:t> </a:t>
            </a:r>
          </a:p>
          <a:p>
            <a:pPr marL="0" indent="0">
              <a:buNone/>
            </a:pPr>
            <a:r>
              <a:rPr lang="es-ES" b="0" dirty="0"/>
              <a:t>Artículo 36. Naturaleza jurídica de las instituciones de salud propia vinculadas al SISPI</a:t>
            </a:r>
          </a:p>
          <a:p>
            <a:pPr marL="0" indent="0">
              <a:buNone/>
            </a:pPr>
            <a:r>
              <a:rPr lang="es-ES" b="0" dirty="0"/>
              <a:t>Artículo 37. Redes integradas e integrales para el cuidado de la salud propia e intercultural</a:t>
            </a:r>
          </a:p>
          <a:p>
            <a:pPr marL="0" indent="0">
              <a:buNone/>
            </a:pPr>
            <a:r>
              <a:rPr lang="es-ES" b="0" dirty="0"/>
              <a:t>Artículo 38. Lenguas nativas y oralidad en la salud propia</a:t>
            </a:r>
          </a:p>
          <a:p>
            <a:pPr marL="0" indent="0">
              <a:buNone/>
            </a:pPr>
            <a:r>
              <a:rPr lang="es-ES" b="0" dirty="0"/>
              <a:t>Artículo 39. Sistema de información en salud de pueblos indígenas</a:t>
            </a:r>
          </a:p>
          <a:p>
            <a:pPr marL="0" indent="0">
              <a:buNone/>
            </a:pPr>
            <a:r>
              <a:rPr lang="es-ES" b="0" dirty="0"/>
              <a:t>Artículo 40. Desarrollo de Estrategias de Comunicación en Salud Propia e Intercultural</a:t>
            </a:r>
          </a:p>
          <a:p>
            <a:pPr marL="0" indent="0">
              <a:buNone/>
            </a:pPr>
            <a:r>
              <a:rPr lang="es-ES" b="0" dirty="0"/>
              <a:t>Artículo 41. Formación para el SISPI</a:t>
            </a:r>
          </a:p>
          <a:p>
            <a:pPr marL="0" indent="0">
              <a:buNone/>
            </a:pPr>
            <a:r>
              <a:rPr lang="es-ES" b="0" dirty="0"/>
              <a:t>Artículo 42. Garantías para la investigación propia</a:t>
            </a:r>
          </a:p>
          <a:p>
            <a:pPr marL="0" indent="0">
              <a:buNone/>
            </a:pPr>
            <a:r>
              <a:rPr lang="es-ES" b="0" dirty="0"/>
              <a:t>Artículo 43. Reconocimiento a los Sabios, Sabias y Autoridades Tradicionales en Materia de Salud</a:t>
            </a:r>
          </a:p>
          <a:p>
            <a:pPr marL="0" indent="0">
              <a:buNone/>
            </a:pPr>
            <a:r>
              <a:rPr lang="es-ES" b="0" dirty="0"/>
              <a:t>Artículo 44. Costos integrales del SISPI</a:t>
            </a:r>
          </a:p>
        </p:txBody>
      </p:sp>
    </p:spTree>
    <p:extLst>
      <p:ext uri="{BB962C8B-B14F-4D97-AF65-F5344CB8AC3E}">
        <p14:creationId xmlns:p14="http://schemas.microsoft.com/office/powerpoint/2010/main" val="848260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CFC5-EA0F-886B-9DF9-8587DEE772CE}"/>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3C6888-4ACD-EC68-EFC7-0BC630825B56}"/>
              </a:ext>
            </a:extLst>
          </p:cNvPr>
          <p:cNvSpPr>
            <a:spLocks noGrp="1"/>
          </p:cNvSpPr>
          <p:nvPr>
            <p:ph idx="1"/>
          </p:nvPr>
        </p:nvSpPr>
        <p:spPr>
          <a:xfrm>
            <a:off x="838200" y="675861"/>
            <a:ext cx="10515600" cy="5501107"/>
          </a:xfrm>
        </p:spPr>
        <p:txBody>
          <a:bodyPr>
            <a:normAutofit/>
          </a:bodyPr>
          <a:lstStyle/>
          <a:p>
            <a:pPr marL="0" indent="0">
              <a:buNone/>
            </a:pPr>
            <a:r>
              <a:rPr lang="es-CO" b="0" dirty="0"/>
              <a:t>Artículo 45. Principios Presupuestales</a:t>
            </a:r>
          </a:p>
          <a:p>
            <a:pPr marL="0" indent="0">
              <a:buNone/>
            </a:pPr>
            <a:r>
              <a:rPr lang="es-ES" b="0" dirty="0"/>
              <a:t>Artículo 46. Fuentes de Financiación del SISPI</a:t>
            </a:r>
          </a:p>
          <a:p>
            <a:pPr marL="0" indent="0">
              <a:buNone/>
            </a:pPr>
            <a:r>
              <a:rPr lang="es-ES" b="0" dirty="0"/>
              <a:t>Artículo 47. Fondo de Administración del SISPI</a:t>
            </a:r>
          </a:p>
          <a:p>
            <a:pPr marL="0" indent="0">
              <a:buNone/>
            </a:pPr>
            <a:r>
              <a:rPr lang="es-CO" b="0" dirty="0"/>
              <a:t>Artículo 48. Giro de Recursos Administrados por la ADRES</a:t>
            </a:r>
          </a:p>
          <a:p>
            <a:pPr marL="0" indent="0">
              <a:buNone/>
            </a:pPr>
            <a:r>
              <a:rPr lang="es-ES" b="0" dirty="0"/>
              <a:t>Artículo 49. Autorización a la ADRES para el Giro</a:t>
            </a:r>
          </a:p>
          <a:p>
            <a:pPr marL="0" indent="0">
              <a:buNone/>
            </a:pPr>
            <a:r>
              <a:rPr lang="es-ES" b="0" dirty="0"/>
              <a:t>Artículo 50. Creación y administración del Fondo de Administración del SISPI</a:t>
            </a:r>
          </a:p>
          <a:p>
            <a:pPr marL="0" indent="0">
              <a:buNone/>
            </a:pPr>
            <a:r>
              <a:rPr lang="es-CO" b="0" dirty="0"/>
              <a:t>Artículo 51. Cuentas Maestras</a:t>
            </a:r>
          </a:p>
          <a:p>
            <a:pPr marL="0" indent="0">
              <a:buNone/>
            </a:pPr>
            <a:r>
              <a:rPr lang="es-ES" b="0" dirty="0"/>
              <a:t>Artículo 52. Presupuesto Anual del SISPI</a:t>
            </a:r>
          </a:p>
          <a:p>
            <a:pPr marL="0" indent="0">
              <a:buNone/>
            </a:pPr>
            <a:r>
              <a:rPr lang="es-ES" b="0" dirty="0"/>
              <a:t>Artículo 53. Exoneración de tasas a procesos, instituciones y programas de salud propia e intercultural</a:t>
            </a:r>
          </a:p>
          <a:p>
            <a:pPr marL="0" indent="0">
              <a:buNone/>
            </a:pPr>
            <a:r>
              <a:rPr lang="es-ES" b="0" dirty="0"/>
              <a:t>Artículo 54. Recursos del Presupuesto General de la Nación</a:t>
            </a:r>
          </a:p>
          <a:p>
            <a:pPr marL="0" indent="0">
              <a:buNone/>
            </a:pPr>
            <a:r>
              <a:rPr lang="es-ES" b="0" dirty="0"/>
              <a:t>Artículo 55. Unidad de Financiamiento Indígena (UFI)</a:t>
            </a:r>
          </a:p>
          <a:p>
            <a:pPr marL="0" indent="0">
              <a:buNone/>
            </a:pPr>
            <a:r>
              <a:rPr lang="es-CO" b="0" dirty="0"/>
              <a:t>Artículo 56</a:t>
            </a:r>
          </a:p>
          <a:p>
            <a:pPr marL="0" indent="0">
              <a:buNone/>
            </a:pPr>
            <a:r>
              <a:rPr lang="es-ES" b="0" dirty="0"/>
              <a:t>Artículo 57. Transporte asistencial en salud</a:t>
            </a:r>
          </a:p>
          <a:p>
            <a:pPr marL="0" indent="0">
              <a:buNone/>
            </a:pPr>
            <a:r>
              <a:rPr lang="es-ES" b="0" dirty="0"/>
              <a:t>Artículo 58. Transporte multimodal para la garantía al derecho fundamental a la salud.</a:t>
            </a:r>
          </a:p>
          <a:p>
            <a:pPr marL="0" indent="0">
              <a:buNone/>
            </a:pPr>
            <a:r>
              <a:rPr lang="es-ES" b="0" dirty="0"/>
              <a:t>Artículo 59. Plan de Infraestructura en Salud Propia e Intercultural</a:t>
            </a:r>
          </a:p>
        </p:txBody>
      </p:sp>
    </p:spTree>
    <p:extLst>
      <p:ext uri="{BB962C8B-B14F-4D97-AF65-F5344CB8AC3E}">
        <p14:creationId xmlns:p14="http://schemas.microsoft.com/office/powerpoint/2010/main" val="24849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B27E1-2C1F-990F-A5E0-E84F57302C73}"/>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25E1CE7-E169-187C-62BB-718E9C1086A1}"/>
              </a:ext>
            </a:extLst>
          </p:cNvPr>
          <p:cNvSpPr>
            <a:spLocks noGrp="1"/>
          </p:cNvSpPr>
          <p:nvPr>
            <p:ph idx="1"/>
          </p:nvPr>
        </p:nvSpPr>
        <p:spPr>
          <a:xfrm>
            <a:off x="838200" y="675861"/>
            <a:ext cx="10515600" cy="5501107"/>
          </a:xfrm>
        </p:spPr>
        <p:txBody>
          <a:bodyPr>
            <a:normAutofit/>
          </a:bodyPr>
          <a:lstStyle/>
          <a:p>
            <a:pPr marL="0" indent="0" algn="ctr">
              <a:buNone/>
            </a:pPr>
            <a:r>
              <a:rPr lang="es-ES" sz="3200" b="0" dirty="0"/>
              <a:t>CAPÍTULO VI COORDINACIÓN Y COMPLEMENTARIEDAD ENTRE SISTEMAS </a:t>
            </a:r>
          </a:p>
          <a:p>
            <a:pPr marL="0" indent="0">
              <a:buNone/>
            </a:pPr>
            <a:r>
              <a:rPr lang="es-ES" b="0" dirty="0"/>
              <a:t>Artículo 60. Coordinación y complementariedad en las acciones de salud </a:t>
            </a:r>
          </a:p>
          <a:p>
            <a:pPr marL="0" indent="0">
              <a:buNone/>
            </a:pPr>
            <a:r>
              <a:rPr lang="es-ES" b="0" dirty="0"/>
              <a:t>Artículo 61. Articulación entre el SISPI y el sistema de salud para garantizar el derecho fundamental a la salud </a:t>
            </a:r>
          </a:p>
          <a:p>
            <a:pPr marL="0" indent="0">
              <a:buNone/>
            </a:pPr>
            <a:r>
              <a:rPr lang="es-ES" b="0" dirty="0"/>
              <a:t>Artículo 62. Garantía de servicios en articulación entre SISPI y el Sistema de Salud </a:t>
            </a:r>
            <a:endParaRPr lang="es-CO" b="0" dirty="0"/>
          </a:p>
          <a:p>
            <a:pPr marL="0" indent="0">
              <a:buNone/>
            </a:pPr>
            <a:r>
              <a:rPr lang="es-ES" b="0" dirty="0"/>
              <a:t>Artículo 63. Coordinación, complementariedad e interdependencia entre actores del sistema </a:t>
            </a:r>
          </a:p>
          <a:p>
            <a:pPr marL="0" indent="0">
              <a:buNone/>
            </a:pPr>
            <a:r>
              <a:rPr lang="es-ES" b="0" dirty="0"/>
              <a:t>Artículo 64. Acceso efectivo al derecho fundamental para pueblos indígenas </a:t>
            </a:r>
          </a:p>
          <a:p>
            <a:pPr marL="0" indent="0">
              <a:buNone/>
            </a:pPr>
            <a:r>
              <a:rPr lang="es-ES" b="0" dirty="0"/>
              <a:t>Artículo 65. Documentación para acceso al sistema de salud para pueblos indígenas </a:t>
            </a:r>
          </a:p>
        </p:txBody>
      </p:sp>
    </p:spTree>
    <p:extLst>
      <p:ext uri="{BB962C8B-B14F-4D97-AF65-F5344CB8AC3E}">
        <p14:creationId xmlns:p14="http://schemas.microsoft.com/office/powerpoint/2010/main" val="32619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BB8F3-B1EC-3A7C-42F8-297EE400356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C5E591-102A-2971-CB52-C6AC84AE5208}"/>
              </a:ext>
            </a:extLst>
          </p:cNvPr>
          <p:cNvSpPr>
            <a:spLocks noGrp="1"/>
          </p:cNvSpPr>
          <p:nvPr>
            <p:ph idx="1"/>
          </p:nvPr>
        </p:nvSpPr>
        <p:spPr>
          <a:xfrm>
            <a:off x="838200" y="675861"/>
            <a:ext cx="10515600" cy="5501107"/>
          </a:xfrm>
        </p:spPr>
        <p:txBody>
          <a:bodyPr>
            <a:normAutofit/>
          </a:bodyPr>
          <a:lstStyle/>
          <a:p>
            <a:pPr marL="0" indent="0" algn="ctr">
              <a:buNone/>
            </a:pPr>
            <a:r>
              <a:rPr lang="es-ES" sz="3200" b="0" dirty="0"/>
              <a:t>CAPÍTULO VII SEGUIMIENTO, INSPECCIÓN, VIGILANCIA Y CONTROL </a:t>
            </a:r>
          </a:p>
          <a:p>
            <a:pPr marL="0" indent="0">
              <a:buNone/>
            </a:pPr>
            <a:r>
              <a:rPr lang="es-ES" b="0" dirty="0"/>
              <a:t>Artículo 66. Inspección, Vigilancia y Control sobre la salud intercultural </a:t>
            </a:r>
          </a:p>
          <a:p>
            <a:pPr marL="0" indent="0">
              <a:buNone/>
            </a:pPr>
            <a:r>
              <a:rPr lang="es-ES" b="0" dirty="0"/>
              <a:t>Artículo 67. Seguimiento, valoración y control propio </a:t>
            </a:r>
          </a:p>
          <a:p>
            <a:pPr marL="0" indent="0" algn="ctr">
              <a:buNone/>
            </a:pPr>
            <a:r>
              <a:rPr lang="es-CO" sz="3200" b="0" dirty="0"/>
              <a:t>CAPÍTULO VIII DISPOSICIONES FINALES </a:t>
            </a:r>
            <a:r>
              <a:rPr lang="es-CO" b="0" dirty="0"/>
              <a:t>	</a:t>
            </a:r>
          </a:p>
          <a:p>
            <a:pPr marL="0" indent="0">
              <a:buNone/>
            </a:pPr>
            <a:r>
              <a:rPr lang="es-ES" b="0" dirty="0"/>
              <a:t>Artículo 68. Transición y adecuación </a:t>
            </a:r>
          </a:p>
          <a:p>
            <a:pPr marL="0" indent="0">
              <a:buNone/>
            </a:pPr>
            <a:r>
              <a:rPr lang="es-CO" b="0" dirty="0"/>
              <a:t>Artículo 69. Reglamentación </a:t>
            </a:r>
          </a:p>
          <a:p>
            <a:pPr marL="0" indent="0">
              <a:buNone/>
            </a:pPr>
            <a:r>
              <a:rPr lang="es-ES" b="0" dirty="0"/>
              <a:t>Artículo 70. Reconocimiento de derechos adquiridos </a:t>
            </a:r>
          </a:p>
          <a:p>
            <a:pPr marL="0" indent="0">
              <a:buNone/>
            </a:pPr>
            <a:r>
              <a:rPr lang="es-ES" b="0" dirty="0"/>
              <a:t>Artículo 71. Vigencia y derogatorias 	</a:t>
            </a:r>
          </a:p>
          <a:p>
            <a:pPr marL="0" indent="0">
              <a:buNone/>
            </a:pPr>
            <a:r>
              <a:rPr lang="es-ES" b="0" dirty="0"/>
              <a:t>	</a:t>
            </a:r>
          </a:p>
          <a:p>
            <a:pPr marL="0" indent="0">
              <a:buNone/>
            </a:pPr>
            <a:r>
              <a:rPr lang="es-CO" b="0" dirty="0"/>
              <a:t>	</a:t>
            </a:r>
          </a:p>
          <a:p>
            <a:pPr marL="0" indent="0">
              <a:buNone/>
            </a:pPr>
            <a:r>
              <a:rPr lang="es-ES" b="0" dirty="0"/>
              <a:t>	</a:t>
            </a:r>
          </a:p>
          <a:p>
            <a:pPr marL="0" indent="0">
              <a:buNone/>
            </a:pPr>
            <a:endParaRPr lang="es-ES" b="0" dirty="0"/>
          </a:p>
        </p:txBody>
      </p:sp>
    </p:spTree>
    <p:extLst>
      <p:ext uri="{BB962C8B-B14F-4D97-AF65-F5344CB8AC3E}">
        <p14:creationId xmlns:p14="http://schemas.microsoft.com/office/powerpoint/2010/main" val="2696972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68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2AB57-D815-7F71-A0D0-B72666EEC631}"/>
              </a:ext>
            </a:extLst>
          </p:cNvPr>
          <p:cNvSpPr>
            <a:spLocks noGrp="1"/>
          </p:cNvSpPr>
          <p:nvPr>
            <p:ph type="title"/>
          </p:nvPr>
        </p:nvSpPr>
        <p:spPr>
          <a:xfrm>
            <a:off x="838200" y="766347"/>
            <a:ext cx="10515600" cy="1071079"/>
          </a:xfrm>
        </p:spPr>
        <p:txBody>
          <a:bodyPr/>
          <a:lstStyle/>
          <a:p>
            <a:r>
              <a:rPr lang="es-ES" sz="3200" dirty="0"/>
              <a:t>TÍTULO 11 FORMALIZACIÓN DE COMPETENCIAS Y FUNCIONES, TERRITORIO Y POBLACIÓN</a:t>
            </a:r>
            <a:endParaRPr lang="es-CO" sz="3200" dirty="0"/>
          </a:p>
        </p:txBody>
      </p:sp>
      <p:sp>
        <p:nvSpPr>
          <p:cNvPr id="3" name="Marcador de contenido 2">
            <a:extLst>
              <a:ext uri="{FF2B5EF4-FFF2-40B4-BE49-F238E27FC236}">
                <a16:creationId xmlns:a16="http://schemas.microsoft.com/office/drawing/2014/main" id="{B4ECEB8F-BA38-343B-DC79-12AD5CAE3ADA}"/>
              </a:ext>
            </a:extLst>
          </p:cNvPr>
          <p:cNvSpPr>
            <a:spLocks noGrp="1"/>
          </p:cNvSpPr>
          <p:nvPr>
            <p:ph idx="1"/>
          </p:nvPr>
        </p:nvSpPr>
        <p:spPr>
          <a:xfrm>
            <a:off x="838200" y="1965243"/>
            <a:ext cx="10515600" cy="3883466"/>
          </a:xfrm>
        </p:spPr>
        <p:txBody>
          <a:bodyPr>
            <a:normAutofit/>
          </a:bodyPr>
          <a:lstStyle/>
          <a:p>
            <a:pPr marL="0" indent="0">
              <a:buNone/>
            </a:pPr>
            <a:r>
              <a:rPr lang="es-ES" dirty="0"/>
              <a:t>ARTÍCULO 5. INICIO DEL EJERCICIO DE COMPETENCIAS Y FUNCIONES DEL TERRITORIO INDÍGENA.</a:t>
            </a:r>
          </a:p>
          <a:p>
            <a:pPr marL="0" indent="0">
              <a:buNone/>
            </a:pPr>
            <a:r>
              <a:rPr lang="es-ES" dirty="0"/>
              <a:t>ARTÍCULO 6. REQUISITOS PARA LA SOLICITUD DE FORMALIZACIÓN DE COMPETENCIAS Y FUNCIONES DEL TERRITORIO INDÍGENA Y SU DELIMITACIÓN.</a:t>
            </a:r>
          </a:p>
          <a:p>
            <a:pPr marL="0" indent="0">
              <a:buNone/>
            </a:pPr>
            <a:r>
              <a:rPr lang="es-ES" dirty="0"/>
              <a:t>ARTÍCULO 7. PROCEDIMIENTO PARA EL REGISTRO DEL CONSEJO INDÍGENA</a:t>
            </a:r>
          </a:p>
          <a:p>
            <a:pPr marL="0" indent="0">
              <a:buNone/>
            </a:pPr>
            <a:r>
              <a:rPr lang="es-CO" dirty="0"/>
              <a:t>ARTÍCULO 8. DELIMITACIÓN</a:t>
            </a:r>
          </a:p>
          <a:p>
            <a:pPr marL="0" indent="0">
              <a:buNone/>
            </a:pPr>
            <a:r>
              <a:rPr lang="es-ES" dirty="0"/>
              <a:t>ARTÍCULO 9. PROCESO DE DELIMITACIÓN Y CERTIFICACIÓN POBLACIONAL DEL TERRITORIO INDÍGENA</a:t>
            </a:r>
          </a:p>
          <a:p>
            <a:pPr marL="0" indent="0">
              <a:buNone/>
            </a:pPr>
            <a:r>
              <a:rPr lang="es-ES" dirty="0"/>
              <a:t>ARTÍCULO 10. ACTO ADMINISTRATIVO DE DELIMITACIÓN</a:t>
            </a:r>
          </a:p>
          <a:p>
            <a:pPr marL="0" indent="0">
              <a:buNone/>
            </a:pPr>
            <a:r>
              <a:rPr lang="es-CO" dirty="0"/>
              <a:t>ARTICULO 11. ACUERDO INTERCUL TURAL</a:t>
            </a:r>
          </a:p>
          <a:p>
            <a:pPr marL="0" indent="0">
              <a:buNone/>
            </a:pPr>
            <a:r>
              <a:rPr lang="pt-BR" dirty="0"/>
              <a:t>ARTÍCULO 12. ÁREAS SAGRADAS O DE ESPECIAL SIGNIFICADO CULTURAL</a:t>
            </a:r>
            <a:endParaRPr lang="es-ES" dirty="0">
              <a:ln>
                <a:solidFill>
                  <a:schemeClr val="tx1"/>
                </a:solidFill>
              </a:ln>
            </a:endParaRPr>
          </a:p>
          <a:p>
            <a:pPr marL="342892" lvl="1" indent="0">
              <a:buNone/>
            </a:pPr>
            <a:endParaRPr lang="es-CO" dirty="0">
              <a:ln>
                <a:solidFill>
                  <a:schemeClr val="tx1"/>
                </a:solidFill>
              </a:ln>
            </a:endParaRPr>
          </a:p>
        </p:txBody>
      </p:sp>
    </p:spTree>
    <p:extLst>
      <p:ext uri="{BB962C8B-B14F-4D97-AF65-F5344CB8AC3E}">
        <p14:creationId xmlns:p14="http://schemas.microsoft.com/office/powerpoint/2010/main" val="23653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2C77B-75DB-8A01-21B6-00165E588876}"/>
              </a:ext>
            </a:extLst>
          </p:cNvPr>
          <p:cNvSpPr>
            <a:spLocks noGrp="1"/>
          </p:cNvSpPr>
          <p:nvPr>
            <p:ph type="title"/>
          </p:nvPr>
        </p:nvSpPr>
        <p:spPr>
          <a:xfrm>
            <a:off x="838200" y="681033"/>
            <a:ext cx="10515600" cy="1000284"/>
          </a:xfrm>
        </p:spPr>
        <p:txBody>
          <a:bodyPr/>
          <a:lstStyle/>
          <a:p>
            <a:br>
              <a:rPr lang="es-CO" b="0" dirty="0"/>
            </a:br>
            <a:r>
              <a:rPr lang="es-ES" sz="3200" dirty="0"/>
              <a:t>TÍTULO 111 DE LAS COMPETENCIAS GENERALES</a:t>
            </a:r>
            <a:endParaRPr lang="es-CO" sz="3200" dirty="0"/>
          </a:p>
        </p:txBody>
      </p:sp>
      <p:sp>
        <p:nvSpPr>
          <p:cNvPr id="3" name="Marcador de contenido 2">
            <a:extLst>
              <a:ext uri="{FF2B5EF4-FFF2-40B4-BE49-F238E27FC236}">
                <a16:creationId xmlns:a16="http://schemas.microsoft.com/office/drawing/2014/main" id="{BE4B7D14-6B70-7824-BB26-5BE2982EF653}"/>
              </a:ext>
            </a:extLst>
          </p:cNvPr>
          <p:cNvSpPr>
            <a:spLocks noGrp="1"/>
          </p:cNvSpPr>
          <p:nvPr>
            <p:ph idx="1"/>
          </p:nvPr>
        </p:nvSpPr>
        <p:spPr>
          <a:xfrm>
            <a:off x="838200" y="1917291"/>
            <a:ext cx="10515600" cy="4259678"/>
          </a:xfrm>
        </p:spPr>
        <p:txBody>
          <a:bodyPr>
            <a:normAutofit/>
          </a:bodyPr>
          <a:lstStyle/>
          <a:p>
            <a:pPr marL="0" indent="0">
              <a:buNone/>
            </a:pPr>
            <a:r>
              <a:rPr lang="es-ES" dirty="0"/>
              <a:t>ARTÍCULO 13. ALCANCE DEL EJERCICIO DE COMPETENCIAS Y FUNCIONES PÚBLICAS </a:t>
            </a:r>
            <a:r>
              <a:rPr lang="es-MX" sz="1800" dirty="0">
                <a:effectLst/>
                <a:latin typeface="Calibri" panose="020F0502020204030204" pitchFamily="34" charset="0"/>
                <a:ea typeface="Calibri" panose="020F0502020204030204" pitchFamily="34" charset="0"/>
                <a:cs typeface="Times New Roman" panose="02020603050405020304" pitchFamily="18" charset="0"/>
              </a:rPr>
              <a:t>personería jurídica, </a:t>
            </a:r>
          </a:p>
          <a:p>
            <a:pPr marL="0" indent="0">
              <a:buNone/>
            </a:pPr>
            <a:r>
              <a:rPr lang="es-ES" dirty="0"/>
              <a:t>ARTÍCULO 14. COMPETENCIAS GENERALES DEL TERRITORIO INDÍGENA</a:t>
            </a:r>
            <a:r>
              <a:rPr lang="es-CO" sz="1800" dirty="0">
                <a:effectLst/>
                <a:latin typeface="Calibri" panose="020F0502020204030204" pitchFamily="34" charset="0"/>
                <a:ea typeface="Cambria" panose="02040503050406030204" pitchFamily="18" charset="0"/>
                <a:cs typeface="Cambria" panose="02040503050406030204" pitchFamily="18" charset="0"/>
              </a:rPr>
              <a:t>.” </a:t>
            </a:r>
          </a:p>
          <a:p>
            <a:pPr marL="0" indent="0">
              <a:buNone/>
            </a:pPr>
            <a:r>
              <a:rPr lang="es-ES" dirty="0"/>
              <a:t>ARTÍCULO 15. COMPETENCIAS GENERALES DEL CONSEJO INDÍGENA.</a:t>
            </a:r>
          </a:p>
          <a:p>
            <a:pPr marL="0" indent="0">
              <a:buNone/>
            </a:pPr>
            <a:r>
              <a:rPr lang="es-CO" dirty="0"/>
              <a:t>ARTICULO 16. PROGRESIVIDAD</a:t>
            </a:r>
          </a:p>
          <a:p>
            <a:r>
              <a:rPr lang="es-CO" dirty="0"/>
              <a:t>ARTICULO 17. INTERDEPENDENCIA DE COMPETENCIAS </a:t>
            </a:r>
            <a:endParaRPr lang="es-CO" b="0" dirty="0"/>
          </a:p>
          <a:p>
            <a:pPr marL="0" indent="0">
              <a:buNone/>
            </a:pPr>
            <a:r>
              <a:rPr lang="es-ES" b="0" dirty="0"/>
              <a:t>Cada Territorio Indígena podrá asumir competencias diferenciales de manera que se materialice la interdependencia y complementariedad, y se impulsen las potencialidades presentes en cada Territorio con miras a disminuir brechas sociales, económicas y culturales.</a:t>
            </a:r>
            <a:endParaRPr lang="es-CO" sz="1800" dirty="0">
              <a:effectLst/>
              <a:latin typeface="Cambria" panose="02040503050406030204" pitchFamily="18" charset="0"/>
              <a:ea typeface="Cambria" panose="02040503050406030204" pitchFamily="18" charset="0"/>
              <a:cs typeface="Cambria" panose="02040503050406030204" pitchFamily="18" charset="0"/>
            </a:endParaRP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endParaRPr>
          </a:p>
          <a:p>
            <a:endParaRPr lang="es-CO" dirty="0"/>
          </a:p>
        </p:txBody>
      </p:sp>
    </p:spTree>
    <p:extLst>
      <p:ext uri="{BB962C8B-B14F-4D97-AF65-F5344CB8AC3E}">
        <p14:creationId xmlns:p14="http://schemas.microsoft.com/office/powerpoint/2010/main" val="672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87339-37AF-B2D4-C152-31D14D7C3DA7}"/>
              </a:ext>
            </a:extLst>
          </p:cNvPr>
          <p:cNvSpPr>
            <a:spLocks noGrp="1"/>
          </p:cNvSpPr>
          <p:nvPr>
            <p:ph type="title"/>
          </p:nvPr>
        </p:nvSpPr>
        <p:spPr/>
        <p:txBody>
          <a:bodyPr/>
          <a:lstStyle/>
          <a:p>
            <a:r>
              <a:rPr lang="es-ES" sz="3600" dirty="0"/>
              <a:t>TÍTULO IV NORMAS GENERALES PARA EL FUNCIONAMIENTO DE LOS TERRITORIOS INDÍGENAS</a:t>
            </a:r>
            <a:endParaRPr lang="es-CO" sz="3600" dirty="0"/>
          </a:p>
        </p:txBody>
      </p:sp>
      <p:sp>
        <p:nvSpPr>
          <p:cNvPr id="3" name="Marcador de contenido 2">
            <a:extLst>
              <a:ext uri="{FF2B5EF4-FFF2-40B4-BE49-F238E27FC236}">
                <a16:creationId xmlns:a16="http://schemas.microsoft.com/office/drawing/2014/main" id="{1DC7E026-BC31-0621-40E6-6BAD7E05D8C8}"/>
              </a:ext>
            </a:extLst>
          </p:cNvPr>
          <p:cNvSpPr>
            <a:spLocks noGrp="1"/>
          </p:cNvSpPr>
          <p:nvPr>
            <p:ph idx="1"/>
          </p:nvPr>
        </p:nvSpPr>
        <p:spPr>
          <a:xfrm>
            <a:off x="838200" y="2091911"/>
            <a:ext cx="10515600" cy="4085058"/>
          </a:xfrm>
        </p:spPr>
        <p:txBody>
          <a:bodyPr>
            <a:normAutofit/>
          </a:bodyPr>
          <a:lstStyle/>
          <a:p>
            <a:pPr marL="0" indent="0">
              <a:buNone/>
            </a:pPr>
            <a:r>
              <a:rPr lang="es-CO" dirty="0"/>
              <a:t>ARTÍCULO 18. AUTORIDADES PROPIAS </a:t>
            </a:r>
          </a:p>
          <a:p>
            <a:pPr marL="0" indent="0">
              <a:buNone/>
            </a:pPr>
            <a:r>
              <a:rPr lang="es-CO" dirty="0"/>
              <a:t>ARTÍCULO 19. REPRESENTANTES LEGALES.</a:t>
            </a:r>
          </a:p>
          <a:p>
            <a:pPr marL="0" indent="0">
              <a:buNone/>
            </a:pPr>
            <a:r>
              <a:rPr lang="es-MX" sz="1800" b="0" i="0" u="none" strike="noStrike" baseline="0" dirty="0">
                <a:solidFill>
                  <a:srgbClr val="000000"/>
                </a:solidFill>
                <a:latin typeface="Arial" panose="020B0604020202020204" pitchFamily="34" charset="0"/>
              </a:rPr>
              <a:t>Decreto 252: Que el saber ancestral de los Pueblos indígenas se debe a un conocimiento del conjunto integrado de saberes y vivencias de las culturas fundamentadas de las experiencias, praxis milenaria y su proceso de </a:t>
            </a:r>
            <a:r>
              <a:rPr lang="es-MX" sz="1800" b="0" i="0" u="none" strike="noStrike" baseline="0" dirty="0" err="1">
                <a:solidFill>
                  <a:srgbClr val="000000"/>
                </a:solidFill>
                <a:latin typeface="Arial" panose="020B0604020202020204" pitchFamily="34" charset="0"/>
              </a:rPr>
              <a:t>inter-acción</a:t>
            </a:r>
            <a:r>
              <a:rPr lang="es-MX" sz="1800" b="0" i="0" u="none" strike="noStrike" baseline="0" dirty="0">
                <a:solidFill>
                  <a:srgbClr val="000000"/>
                </a:solidFill>
                <a:latin typeface="Arial" panose="020B0604020202020204" pitchFamily="34" charset="0"/>
              </a:rPr>
              <a:t> permanente hombre-naturaleza y la divinidad de los pueblos indígenas, en razón, entre otras, a las siguientes consideraciones: a) Las sabidurías ancestrales y el conocimiento colectivo tienen un vínculo imprescindible con las tierras y territorios, y la existencia como Pueblos Indígenas; b) Los sistemas de propiedad intelectual no son una institución que deba contemplar disposiciones acerca de los saberes ancestrales y conocimientos colectivos de los Pueblos Indígenas; c) Los Pueblos Indígenas son sujetos de su propia autonomía y libre determinación; d) Los conocimientos Indígenas deben ser revitalizados, fortalecidos y aplicados; e) Los conocimientos Indígenas son colectivos y comunitarios, por lo tanto, deben ser respetados por los Gobiernos y otros actores externos; f) Los conocimientos indígenas están centrados en la Madre Naturaleza, Pachamama (concepto </a:t>
            </a:r>
            <a:r>
              <a:rPr lang="es-MX" sz="1800" b="0" i="0" u="none" strike="noStrike" baseline="0" dirty="0" err="1">
                <a:solidFill>
                  <a:srgbClr val="000000"/>
                </a:solidFill>
                <a:latin typeface="Arial" panose="020B0604020202020204" pitchFamily="34" charset="0"/>
              </a:rPr>
              <a:t>wholístico</a:t>
            </a:r>
            <a:r>
              <a:rPr lang="es-MX" sz="1800" b="0" i="0" u="none" strike="noStrike" baseline="0" dirty="0">
                <a:solidFill>
                  <a:srgbClr val="000000"/>
                </a:solidFill>
                <a:latin typeface="Arial" panose="020B0604020202020204" pitchFamily="34" charset="0"/>
              </a:rPr>
              <a:t>); g) Los conocimientos Indígenas son inviolables, inalienables, intangibles e imprescriptibles y son de carácter intergeneracional 	</a:t>
            </a:r>
          </a:p>
          <a:p>
            <a:pPr marL="0" indent="0" algn="just">
              <a:lnSpc>
                <a:spcPct val="107000"/>
              </a:lnSpc>
              <a:spcAft>
                <a:spcPts val="800"/>
              </a:spcAft>
              <a:buNone/>
            </a:pPr>
            <a:endParaRPr lang="es-CO" dirty="0">
              <a:latin typeface="+mj-lt"/>
            </a:endParaRPr>
          </a:p>
        </p:txBody>
      </p:sp>
    </p:spTree>
    <p:extLst>
      <p:ext uri="{BB962C8B-B14F-4D97-AF65-F5344CB8AC3E}">
        <p14:creationId xmlns:p14="http://schemas.microsoft.com/office/powerpoint/2010/main" val="108183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E370FD-AEB8-A1C3-28B9-BEE027D28792}"/>
              </a:ext>
            </a:extLst>
          </p:cNvPr>
          <p:cNvSpPr>
            <a:spLocks noGrp="1"/>
          </p:cNvSpPr>
          <p:nvPr>
            <p:ph type="title"/>
          </p:nvPr>
        </p:nvSpPr>
        <p:spPr/>
        <p:txBody>
          <a:bodyPr/>
          <a:lstStyle/>
          <a:p>
            <a:pPr algn="ctr"/>
            <a:br>
              <a:rPr lang="es-CO" b="0" dirty="0"/>
            </a:br>
            <a:r>
              <a:rPr lang="es-CO" sz="2400" dirty="0"/>
              <a:t>TÍTULO V PLAN DE VIDA O SU EQUIVALENTE</a:t>
            </a:r>
          </a:p>
        </p:txBody>
      </p:sp>
      <p:sp>
        <p:nvSpPr>
          <p:cNvPr id="3" name="Marcador de contenido 2">
            <a:extLst>
              <a:ext uri="{FF2B5EF4-FFF2-40B4-BE49-F238E27FC236}">
                <a16:creationId xmlns:a16="http://schemas.microsoft.com/office/drawing/2014/main" id="{7C95E43E-90FB-B032-A0D5-9FEE2EFBCFAB}"/>
              </a:ext>
            </a:extLst>
          </p:cNvPr>
          <p:cNvSpPr>
            <a:spLocks noGrp="1"/>
          </p:cNvSpPr>
          <p:nvPr>
            <p:ph idx="1"/>
          </p:nvPr>
        </p:nvSpPr>
        <p:spPr>
          <a:xfrm>
            <a:off x="838200" y="1828801"/>
            <a:ext cx="10515600" cy="4175640"/>
          </a:xfrm>
        </p:spPr>
        <p:txBody>
          <a:bodyPr>
            <a:normAutofit/>
          </a:bodyPr>
          <a:lstStyle/>
          <a:p>
            <a:pPr marL="0" indent="0">
              <a:buNone/>
            </a:pPr>
            <a:r>
              <a:rPr lang="es-ES" dirty="0"/>
              <a:t>ARTÍCULO 20. DEL PLAN DE VIDA. </a:t>
            </a:r>
            <a:endParaRPr lang="es-ES" b="0" dirty="0"/>
          </a:p>
          <a:p>
            <a:pPr marL="0" indent="0">
              <a:buNone/>
            </a:pPr>
            <a:r>
              <a:rPr lang="es-ES" dirty="0"/>
              <a:t>ARTÍCULO 21. CONDICIONES GENERALES PARA LA ADMINISTRACIÓN DE COMPETENCIAS, FUNCIONES Y RECURSOS</a:t>
            </a:r>
            <a:endParaRPr lang="es-MX" sz="1800" b="1" dirty="0">
              <a:solidFill>
                <a:srgbClr val="000000"/>
              </a:solidFill>
              <a:effectLst/>
              <a:latin typeface="+mj-lt"/>
              <a:ea typeface="Times New Roman" panose="02020603050405020304" pitchFamily="18" charset="0"/>
            </a:endParaRPr>
          </a:p>
          <a:p>
            <a:pPr marL="0" indent="0" algn="ctr">
              <a:buNone/>
            </a:pPr>
            <a:r>
              <a:rPr lang="es-CO" sz="2400" dirty="0"/>
              <a:t>TÍTULO VI DE LAS COMPETENCIAS SECTORIALES</a:t>
            </a:r>
          </a:p>
          <a:p>
            <a:pPr marL="0" indent="0">
              <a:buNone/>
            </a:pPr>
            <a:r>
              <a:rPr lang="es-CO" dirty="0"/>
              <a:t>ARTÍCULO 22. ORDENAMIENTO TERRITORIAL</a:t>
            </a:r>
          </a:p>
          <a:p>
            <a:pPr marL="0" indent="0">
              <a:buNone/>
            </a:pPr>
            <a:r>
              <a:rPr lang="es-ES" dirty="0"/>
              <a:t>ARTÍCULO 23. COMPETENCIAS SECTORIALES DE LOS SISTEMAS PROPIOS </a:t>
            </a:r>
            <a:endParaRPr lang="es-CO" b="0" dirty="0"/>
          </a:p>
          <a:p>
            <a:pPr marL="0" indent="0">
              <a:buNone/>
            </a:pPr>
            <a:r>
              <a:rPr lang="es-ES" b="0" dirty="0"/>
              <a:t>El ejercicio de competencias con relación a los Sistemas Propios de los Pueblos Indígenas, tales como el Sistema Educativo Indígena Propio (SEIP)¡ el Sistema Indígena de Salud Propio Intercultural (SISPI)¡ entre otros, atenderán la normativa que se adopte por parte del Territorio Indígena con arreglo a lo dispuesto en las normas especiales vigentes.</a:t>
            </a:r>
            <a:endParaRPr lang="es-ES" dirty="0"/>
          </a:p>
          <a:p>
            <a:pPr marL="0" indent="0">
              <a:buNone/>
            </a:pPr>
            <a:r>
              <a:rPr lang="es-ES" dirty="0"/>
              <a:t>ARTÍCULO 24. AGUA POTABLE Y SANEAMIENTO BÁSICO</a:t>
            </a:r>
            <a:endParaRPr lang="es-CO" b="0" dirty="0">
              <a:latin typeface="+mj-lt"/>
            </a:endParaRPr>
          </a:p>
        </p:txBody>
      </p:sp>
    </p:spTree>
    <p:extLst>
      <p:ext uri="{BB962C8B-B14F-4D97-AF65-F5344CB8AC3E}">
        <p14:creationId xmlns:p14="http://schemas.microsoft.com/office/powerpoint/2010/main" val="349393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5AD39-3B29-4EDE-C88E-11865418CF3F}"/>
              </a:ext>
            </a:extLst>
          </p:cNvPr>
          <p:cNvSpPr>
            <a:spLocks noGrp="1"/>
          </p:cNvSpPr>
          <p:nvPr>
            <p:ph type="title"/>
          </p:nvPr>
        </p:nvSpPr>
        <p:spPr>
          <a:xfrm>
            <a:off x="838200" y="766347"/>
            <a:ext cx="10515600" cy="1251639"/>
          </a:xfrm>
        </p:spPr>
        <p:txBody>
          <a:bodyPr/>
          <a:lstStyle/>
          <a:p>
            <a:r>
              <a:rPr lang="es-ES" sz="2800" dirty="0"/>
              <a:t>TÍTULO VII MECANISMOS PARA EL FORTALECIMIENTO DE LA JURISDICCIÓN ESPECIAL INDÍGENA</a:t>
            </a:r>
            <a:r>
              <a:rPr lang="es-ES" sz="2800" dirty="0">
                <a:ln/>
              </a:rPr>
              <a:t>. </a:t>
            </a:r>
            <a:br>
              <a:rPr lang="es-CO" b="0" dirty="0"/>
            </a:br>
            <a:endParaRPr lang="es-CO" sz="3200" dirty="0"/>
          </a:p>
        </p:txBody>
      </p:sp>
      <p:sp>
        <p:nvSpPr>
          <p:cNvPr id="3" name="Marcador de contenido 2">
            <a:extLst>
              <a:ext uri="{FF2B5EF4-FFF2-40B4-BE49-F238E27FC236}">
                <a16:creationId xmlns:a16="http://schemas.microsoft.com/office/drawing/2014/main" id="{10B04941-2D63-3337-096D-F8E0973FD844}"/>
              </a:ext>
            </a:extLst>
          </p:cNvPr>
          <p:cNvSpPr>
            <a:spLocks noGrp="1"/>
          </p:cNvSpPr>
          <p:nvPr>
            <p:ph idx="1"/>
          </p:nvPr>
        </p:nvSpPr>
        <p:spPr/>
        <p:txBody>
          <a:bodyPr>
            <a:normAutofit/>
          </a:bodyPr>
          <a:lstStyle/>
          <a:p>
            <a:pPr marL="0" indent="0">
              <a:buNone/>
            </a:pPr>
            <a:r>
              <a:rPr lang="es-ES" dirty="0"/>
              <a:t>ARTÍCULO 25. RECONOCIMIENTO, RESPETO Y ALCANCE DE LA JURISDICCIÓN ESPECIAL INDÍGENA</a:t>
            </a:r>
            <a:endParaRPr lang="es-MX" sz="1800" i="0" u="none" strike="noStrike" baseline="0" dirty="0">
              <a:latin typeface="Arial" panose="020B0604020202020204" pitchFamily="34" charset="0"/>
            </a:endParaRPr>
          </a:p>
          <a:p>
            <a:pPr marL="0" indent="0">
              <a:buNone/>
            </a:pPr>
            <a:r>
              <a:rPr lang="es-CO" dirty="0"/>
              <a:t>ARTÍCULO 26. </a:t>
            </a:r>
            <a:r>
              <a:rPr lang="es-ES" dirty="0"/>
              <a:t>FORTALECIMIENTO DE LA JURISDICCIÓN ESPECIAL INDÍGENA</a:t>
            </a:r>
            <a:endParaRPr lang="es-CO" sz="1800" b="0" i="0" u="none" strike="noStrike" baseline="0" dirty="0"/>
          </a:p>
          <a:p>
            <a:pPr marL="0" indent="0">
              <a:buNone/>
            </a:pPr>
            <a:r>
              <a:rPr lang="es-ES" dirty="0"/>
              <a:t>ARTÍCULO 27. MECANISMOS DE APOYO A LA JURISDICCIÓN ESPECIAL INDÍGENA</a:t>
            </a:r>
            <a:endParaRPr lang="es-CO" sz="1800" b="0" i="0" u="none" strike="noStrike" baseline="0" dirty="0"/>
          </a:p>
          <a:p>
            <a:pPr marL="0" indent="0">
              <a:buNone/>
            </a:pPr>
            <a:r>
              <a:rPr lang="es-CO" dirty="0"/>
              <a:t>Para la cabal comprensión de la Jurisdicción Especial Indígena debe considerarse que la administración de justicia, desde la visión de los pueblos indígenas, tiene unas dimensiones culturales, espirituales, preventivas, de armonización, de ordenamiento y de sanación. En consecuencia, las justicias propias indígenas no tratan solamente de resolver asuntos penales, sino que, para las tradiciones jurídicas de los pueblos indígenas, el ejercicio de la justicia abarca muchos campos. Por ejemplo, la resolución de conflictos de familia, las disputas de tierras o los problemas ambientales, en cuya solución es fundamental una mirada desde lo comunitario. En esencia, la manera como los pueblos aconsejan y resuelven sus desarmonías involucra el ámbito colectivo, con la participación de sus estructuras de gobernanza propia y sus procesos internos sociopolíticos, así como sus concepciones cosmogónicas (JEI - Bastón Jurídico).</a:t>
            </a:r>
          </a:p>
          <a:p>
            <a:pPr marL="0" indent="0">
              <a:buNone/>
            </a:pPr>
            <a:endParaRPr lang="es-CO" dirty="0"/>
          </a:p>
        </p:txBody>
      </p:sp>
    </p:spTree>
    <p:extLst>
      <p:ext uri="{BB962C8B-B14F-4D97-AF65-F5344CB8AC3E}">
        <p14:creationId xmlns:p14="http://schemas.microsoft.com/office/powerpoint/2010/main" val="189763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B844DC-E228-9659-9F56-FEE49BC0A560}"/>
              </a:ext>
            </a:extLst>
          </p:cNvPr>
          <p:cNvSpPr>
            <a:spLocks noGrp="1"/>
          </p:cNvSpPr>
          <p:nvPr>
            <p:ph idx="1"/>
          </p:nvPr>
        </p:nvSpPr>
        <p:spPr>
          <a:xfrm>
            <a:off x="838200" y="675861"/>
            <a:ext cx="10515600" cy="5501107"/>
          </a:xfrm>
        </p:spPr>
        <p:txBody>
          <a:bodyPr>
            <a:normAutofit/>
          </a:bodyPr>
          <a:lstStyle/>
          <a:p>
            <a:endParaRPr lang="es-CO" b="0" dirty="0"/>
          </a:p>
          <a:p>
            <a:pPr marL="0" indent="0">
              <a:buNone/>
            </a:pPr>
            <a:r>
              <a:rPr lang="es-CO" sz="3200" dirty="0"/>
              <a:t>TÍTULO VIII FINANCIAMIENTO DEL TERRITORIO INDÍGENA</a:t>
            </a:r>
          </a:p>
          <a:p>
            <a:pPr marL="0" indent="0">
              <a:buNone/>
            </a:pPr>
            <a:r>
              <a:rPr lang="es-ES" dirty="0"/>
              <a:t>ARTICULO 28. FINANZAS DE LOS TERRITORIOS INDIGENAS</a:t>
            </a:r>
            <a:r>
              <a:rPr lang="es-CO" sz="2400" dirty="0"/>
              <a:t>. </a:t>
            </a:r>
          </a:p>
          <a:p>
            <a:pPr marL="0" indent="0">
              <a:buNone/>
            </a:pPr>
            <a:r>
              <a:rPr lang="es-CO" dirty="0"/>
              <a:t>ARTÍCULO 29. FINANCIACIÓN</a:t>
            </a:r>
          </a:p>
          <a:p>
            <a:pPr marL="0" indent="0">
              <a:buNone/>
            </a:pPr>
            <a:r>
              <a:rPr lang="es-CO" dirty="0"/>
              <a:t>ARTÍCULO 30. PRESUPUESTO ANUAL</a:t>
            </a:r>
          </a:p>
          <a:p>
            <a:pPr marL="0" indent="0">
              <a:buNone/>
            </a:pPr>
            <a:r>
              <a:rPr lang="es-CO" dirty="0"/>
              <a:t>ARTÍCULO 31. CUENTAS MAESTRAS</a:t>
            </a:r>
          </a:p>
          <a:p>
            <a:pPr marL="0" indent="0">
              <a:buNone/>
            </a:pPr>
            <a:r>
              <a:rPr lang="es-ES" dirty="0"/>
              <a:t>ARTÍCULO 32. ADMINISTRACIÓN Y EJECUCIÓN DIRECTA DE LOS RECURSOS DEL SISTEMA GENERAL DE REGALÍAS</a:t>
            </a:r>
            <a:endParaRPr lang="es-CO" sz="2400" dirty="0"/>
          </a:p>
          <a:p>
            <a:pPr marL="0" indent="0">
              <a:buNone/>
            </a:pPr>
            <a:r>
              <a:rPr lang="es-ES" dirty="0"/>
              <a:t>ARTÍCULO 33. EJECUCIÓN DE RECURSOS</a:t>
            </a:r>
          </a:p>
          <a:p>
            <a:pPr marL="0" indent="0">
              <a:buNone/>
            </a:pPr>
            <a:r>
              <a:rPr lang="es-CO" dirty="0"/>
              <a:t>ARTÍCULO 34. COFINANCIACIÓN</a:t>
            </a:r>
          </a:p>
          <a:p>
            <a:pPr marL="0" indent="0">
              <a:buNone/>
            </a:pPr>
            <a:r>
              <a:rPr lang="es-ES" dirty="0"/>
              <a:t>ARTÍCULO 35. GARANTÍA DE INVERSIÓN TERRITORIAL</a:t>
            </a:r>
          </a:p>
          <a:p>
            <a:pPr marL="0" indent="0">
              <a:buNone/>
            </a:pPr>
            <a:r>
              <a:rPr lang="es-ES" dirty="0"/>
              <a:t>ARTÍCULO 36. EVALUACIÓN INTEGRAL DE LA INVERSIÓN</a:t>
            </a:r>
            <a:endParaRPr lang="es-CO" sz="1800" dirty="0">
              <a:effectLst/>
              <a:latin typeface="Calibri" panose="020F0502020204030204" pitchFamily="34" charset="0"/>
              <a:ea typeface="Calibri" panose="020F0502020204030204" pitchFamily="34" charset="0"/>
            </a:endParaRPr>
          </a:p>
          <a:p>
            <a:pPr>
              <a:spcAft>
                <a:spcPts val="800"/>
              </a:spcAft>
            </a:pPr>
            <a:endParaRPr lang="es-CO" dirty="0">
              <a:latin typeface="+mj-lt"/>
            </a:endParaRPr>
          </a:p>
        </p:txBody>
      </p:sp>
    </p:spTree>
    <p:extLst>
      <p:ext uri="{BB962C8B-B14F-4D97-AF65-F5344CB8AC3E}">
        <p14:creationId xmlns:p14="http://schemas.microsoft.com/office/powerpoint/2010/main" val="1108348701"/>
      </p:ext>
    </p:extLst>
  </p:cSld>
  <p:clrMapOvr>
    <a:masterClrMapping/>
  </p:clrMapOvr>
</p:sld>
</file>

<file path=ppt/theme/theme1.xml><?xml version="1.0" encoding="utf-8"?>
<a:theme xmlns:a="http://schemas.openxmlformats.org/drawingml/2006/main" name="Tema de Offic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FFD29CA1-F9A9-4378-8E2D-3A433BB4529C}" vid="{50739058-75A8-441B-8066-7C306FDA1BF9}"/>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FFD29CA1-F9A9-4378-8E2D-3A433BB4529C}" vid="{45028E26-49DC-49F9-921B-3089E2AC809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FFD29CA1-F9A9-4378-8E2D-3A433BB4529C}" vid="{A076EB01-A035-446C-87FF-D7049FC8EA09}"/>
    </a:ext>
  </a:ext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FFD29CA1-F9A9-4378-8E2D-3A433BB4529C}" vid="{B82F648E-1ED6-412A-AFF3-29460E5CF450}"/>
    </a:ext>
  </a:extLst>
</a:theme>
</file>

<file path=ppt/theme/theme5.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FFD29CA1-F9A9-4378-8E2D-3A433BB4529C}" vid="{310BBB51-6E24-4161-8F7A-BC30D7BD8CB1}"/>
    </a:ext>
  </a:extLst>
</a:theme>
</file>

<file path=ppt/theme/theme6.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FFD29CA1-F9A9-4378-8E2D-3A433BB4529C}" vid="{88F6BE89-7947-463A-B92C-33EEE0CCA54C}"/>
    </a:ext>
  </a:extLst>
</a:theme>
</file>

<file path=docProps/app.xml><?xml version="1.0" encoding="utf-8"?>
<Properties xmlns="http://schemas.openxmlformats.org/officeDocument/2006/extended-properties" xmlns:vt="http://schemas.openxmlformats.org/officeDocument/2006/docPropsVTypes">
  <Template>Plantilla ONIC</Template>
  <TotalTime>1323</TotalTime>
  <Words>3592</Words>
  <Application>Microsoft Office PowerPoint</Application>
  <PresentationFormat>Panorámica</PresentationFormat>
  <Paragraphs>347</Paragraphs>
  <Slides>37</Slides>
  <Notes>0</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37</vt:i4>
      </vt:variant>
    </vt:vector>
  </HeadingPairs>
  <TitlesOfParts>
    <vt:vector size="51" baseType="lpstr">
      <vt:lpstr>Arial</vt:lpstr>
      <vt:lpstr>Arial Black</vt:lpstr>
      <vt:lpstr>Arial Narrow</vt:lpstr>
      <vt:lpstr>Calibri</vt:lpstr>
      <vt:lpstr>Cambria</vt:lpstr>
      <vt:lpstr>Montserrat</vt:lpstr>
      <vt:lpstr>Times New Roman</vt:lpstr>
      <vt:lpstr>Wingdings</vt:lpstr>
      <vt:lpstr>Tema de Office</vt:lpstr>
      <vt:lpstr>Diseño personalizado</vt:lpstr>
      <vt:lpstr>1_Diseño personalizado</vt:lpstr>
      <vt:lpstr>4_Diseño personalizado</vt:lpstr>
      <vt:lpstr>2_Diseño personalizado</vt:lpstr>
      <vt:lpstr>3_Diseño personalizado</vt:lpstr>
      <vt:lpstr>Presentación de PowerPoint</vt:lpstr>
      <vt:lpstr>Que el artículo 329 de la Constitución Política establece que "la conformación de las entidades territoriales indígenas se hará con sujeción a lo dispuesto en la ley orgánica de ordenamiento a la ley definir "las relaciones y la coordinación de estas entidades con aquellas de las cuales formen parte". Que el artículo 56 transitorio de la Constitución Política otorga al Gobierno nacional la facultad para dictar las normas fiscales necesarias y las demás relativas al funcionamiento de los Territorios Indígenas y a su coordinación con las demás entidades territoriales, mientras que el Congreso expide la ley a que se refiere el artículo 329 de la Carta.  </vt:lpstr>
      <vt:lpstr>ARTÍCULO 1. OBJETO. El presente decreto tiene por objeto dictar las normas necesarias para la puesta en funcionamiento de los Territorios Indígenas respecto de sus estructuras de gobierno, los procedimientos para el ejercicio de competencias y atribuciones constitucionales y legales, normas fiscales, la definición de sus límites y la coordinación con las demás entidades e instituciones del Estado</vt:lpstr>
      <vt:lpstr>TÍTULO 11 FORMALIZACIÓN DE COMPETENCIAS Y FUNCIONES, TERRITORIO Y POBLACIÓN</vt:lpstr>
      <vt:lpstr> TÍTULO 111 DE LAS COMPETENCIAS GENERALES</vt:lpstr>
      <vt:lpstr>TÍTULO IV NORMAS GENERALES PARA EL FUNCIONAMIENTO DE LOS TERRITORIOS INDÍGENAS</vt:lpstr>
      <vt:lpstr> TÍTULO V PLAN DE VIDA O SU EQUIVALENTE</vt:lpstr>
      <vt:lpstr>TÍTULO VII MECANISMOS PARA EL FORTALECIMIENTO DE LA JURISDICCIÓN ESPECIAL INDÍGENA.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xxx de 2024  “Por la cual se reglamenta el artículo 246 de la Constitución Política a fin de establecer los mecanismos de coordinación entre el Sistema Judicial Nacional y la Jurisdicción Especial Indígena y se dictan otras disposiciones”</dc:title>
  <dc:creator>Jonny castro Tapias</dc:creator>
  <cp:lastModifiedBy>personal</cp:lastModifiedBy>
  <cp:revision>77</cp:revision>
  <dcterms:created xsi:type="dcterms:W3CDTF">2023-08-25T19:28:00Z</dcterms:created>
  <dcterms:modified xsi:type="dcterms:W3CDTF">2025-08-15T16:59:12Z</dcterms:modified>
</cp:coreProperties>
</file>